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 ContentType="image/tiff"/>
  <Default Extension="tiff" ContentType="image/tiff"/>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theme/theme3.xml" ContentType="application/vnd.openxmlformats-officedocument.theme+xml"/>
  <Override PartName="/ppt/slideLayouts/slideLayout13.xml" ContentType="application/vnd.openxmlformats-officedocument.presentationml.slideLayout+xml"/>
  <Override PartName="/ppt/theme/theme4.xml" ContentType="application/vnd.openxmlformats-officedocument.theme+xml"/>
  <Override PartName="/ppt/slideLayouts/slideLayout14.xml" ContentType="application/vnd.openxmlformats-officedocument.presentationml.slideLayout+xml"/>
  <Override PartName="/ppt/theme/theme5.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6.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7.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8.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9.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10.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11.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98" r:id="rId2"/>
    <p:sldMasterId id="2147483761" r:id="rId3"/>
    <p:sldMasterId id="2147484100" r:id="rId4"/>
    <p:sldMasterId id="2147483660" r:id="rId5"/>
    <p:sldMasterId id="2147484126" r:id="rId6"/>
    <p:sldMasterId id="2147484139" r:id="rId7"/>
    <p:sldMasterId id="2147484150" r:id="rId8"/>
    <p:sldMasterId id="2147484163" r:id="rId9"/>
    <p:sldMasterId id="2147484189" r:id="rId10"/>
    <p:sldMasterId id="2147484203" r:id="rId11"/>
    <p:sldMasterId id="2147484216" r:id="rId12"/>
  </p:sldMasterIdLst>
  <p:notesMasterIdLst>
    <p:notesMasterId r:id="rId83"/>
  </p:notesMasterIdLst>
  <p:sldIdLst>
    <p:sldId id="260" r:id="rId13"/>
    <p:sldId id="262" r:id="rId14"/>
    <p:sldId id="261" r:id="rId15"/>
    <p:sldId id="263" r:id="rId16"/>
    <p:sldId id="265" r:id="rId17"/>
    <p:sldId id="292" r:id="rId18"/>
    <p:sldId id="266" r:id="rId19"/>
    <p:sldId id="293" r:id="rId20"/>
    <p:sldId id="264" r:id="rId21"/>
    <p:sldId id="294" r:id="rId22"/>
    <p:sldId id="296" r:id="rId23"/>
    <p:sldId id="277" r:id="rId24"/>
    <p:sldId id="278" r:id="rId25"/>
    <p:sldId id="267" r:id="rId26"/>
    <p:sldId id="1258" r:id="rId27"/>
    <p:sldId id="325" r:id="rId28"/>
    <p:sldId id="279" r:id="rId29"/>
    <p:sldId id="287" r:id="rId30"/>
    <p:sldId id="275" r:id="rId31"/>
    <p:sldId id="274" r:id="rId32"/>
    <p:sldId id="268" r:id="rId33"/>
    <p:sldId id="1261" r:id="rId34"/>
    <p:sldId id="1262" r:id="rId35"/>
    <p:sldId id="1264" r:id="rId36"/>
    <p:sldId id="269" r:id="rId37"/>
    <p:sldId id="270" r:id="rId38"/>
    <p:sldId id="311" r:id="rId39"/>
    <p:sldId id="1260" r:id="rId40"/>
    <p:sldId id="271" r:id="rId41"/>
    <p:sldId id="1259" r:id="rId42"/>
    <p:sldId id="1266" r:id="rId43"/>
    <p:sldId id="1265" r:id="rId44"/>
    <p:sldId id="1319" r:id="rId45"/>
    <p:sldId id="281" r:id="rId46"/>
    <p:sldId id="300" r:id="rId47"/>
    <p:sldId id="301" r:id="rId48"/>
    <p:sldId id="1255" r:id="rId49"/>
    <p:sldId id="327" r:id="rId50"/>
    <p:sldId id="272" r:id="rId51"/>
    <p:sldId id="302" r:id="rId52"/>
    <p:sldId id="282" r:id="rId53"/>
    <p:sldId id="303" r:id="rId54"/>
    <p:sldId id="1249" r:id="rId55"/>
    <p:sldId id="1300" r:id="rId56"/>
    <p:sldId id="1302" r:id="rId57"/>
    <p:sldId id="1111" r:id="rId58"/>
    <p:sldId id="283" r:id="rId59"/>
    <p:sldId id="284" r:id="rId60"/>
    <p:sldId id="286" r:id="rId61"/>
    <p:sldId id="290" r:id="rId62"/>
    <p:sldId id="321" r:id="rId63"/>
    <p:sldId id="323" r:id="rId64"/>
    <p:sldId id="288" r:id="rId65"/>
    <p:sldId id="298" r:id="rId66"/>
    <p:sldId id="299" r:id="rId67"/>
    <p:sldId id="314" r:id="rId68"/>
    <p:sldId id="1428" r:id="rId69"/>
    <p:sldId id="1410" r:id="rId70"/>
    <p:sldId id="1429" r:id="rId71"/>
    <p:sldId id="1331" r:id="rId72"/>
    <p:sldId id="297" r:id="rId73"/>
    <p:sldId id="319" r:id="rId74"/>
    <p:sldId id="320" r:id="rId75"/>
    <p:sldId id="315" r:id="rId76"/>
    <p:sldId id="316" r:id="rId77"/>
    <p:sldId id="289" r:id="rId78"/>
    <p:sldId id="317" r:id="rId79"/>
    <p:sldId id="306" r:id="rId80"/>
    <p:sldId id="308" r:id="rId81"/>
    <p:sldId id="307" r:id="rId8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544" autoAdjust="0"/>
    <p:restoredTop sz="86392" autoAdjust="0"/>
  </p:normalViewPr>
  <p:slideViewPr>
    <p:cSldViewPr snapToGrid="0">
      <p:cViewPr varScale="1">
        <p:scale>
          <a:sx n="33" d="100"/>
          <a:sy n="33" d="100"/>
        </p:scale>
        <p:origin x="72" y="1500"/>
      </p:cViewPr>
      <p:guideLst/>
    </p:cSldViewPr>
  </p:slideViewPr>
  <p:outlineViewPr>
    <p:cViewPr>
      <p:scale>
        <a:sx n="33" d="100"/>
        <a:sy n="33" d="100"/>
      </p:scale>
      <p:origin x="0" y="-12222"/>
    </p:cViewPr>
  </p:outlin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slide" Target="slides/slide14.xml"/><Relationship Id="rId39" Type="http://schemas.openxmlformats.org/officeDocument/2006/relationships/slide" Target="slides/slide27.xml"/><Relationship Id="rId21" Type="http://schemas.openxmlformats.org/officeDocument/2006/relationships/slide" Target="slides/slide9.xml"/><Relationship Id="rId34" Type="http://schemas.openxmlformats.org/officeDocument/2006/relationships/slide" Target="slides/slide22.xml"/><Relationship Id="rId42" Type="http://schemas.openxmlformats.org/officeDocument/2006/relationships/slide" Target="slides/slide30.xml"/><Relationship Id="rId47" Type="http://schemas.openxmlformats.org/officeDocument/2006/relationships/slide" Target="slides/slide35.xml"/><Relationship Id="rId50" Type="http://schemas.openxmlformats.org/officeDocument/2006/relationships/slide" Target="slides/slide38.xml"/><Relationship Id="rId55" Type="http://schemas.openxmlformats.org/officeDocument/2006/relationships/slide" Target="slides/slide43.xml"/><Relationship Id="rId63" Type="http://schemas.openxmlformats.org/officeDocument/2006/relationships/slide" Target="slides/slide51.xml"/><Relationship Id="rId68" Type="http://schemas.openxmlformats.org/officeDocument/2006/relationships/slide" Target="slides/slide56.xml"/><Relationship Id="rId76" Type="http://schemas.openxmlformats.org/officeDocument/2006/relationships/slide" Target="slides/slide64.xml"/><Relationship Id="rId84" Type="http://schemas.openxmlformats.org/officeDocument/2006/relationships/presProps" Target="presProps.xml"/><Relationship Id="rId7" Type="http://schemas.openxmlformats.org/officeDocument/2006/relationships/slideMaster" Target="slideMasters/slideMaster7.xml"/><Relationship Id="rId71" Type="http://schemas.openxmlformats.org/officeDocument/2006/relationships/slide" Target="slides/slide59.xml"/><Relationship Id="rId2" Type="http://schemas.openxmlformats.org/officeDocument/2006/relationships/slideMaster" Target="slideMasters/slideMaster2.xml"/><Relationship Id="rId16" Type="http://schemas.openxmlformats.org/officeDocument/2006/relationships/slide" Target="slides/slide4.xml"/><Relationship Id="rId29" Type="http://schemas.openxmlformats.org/officeDocument/2006/relationships/slide" Target="slides/slide17.xml"/><Relationship Id="rId11" Type="http://schemas.openxmlformats.org/officeDocument/2006/relationships/slideMaster" Target="slideMasters/slideMaster11.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slide" Target="slides/slide25.xml"/><Relationship Id="rId40" Type="http://schemas.openxmlformats.org/officeDocument/2006/relationships/slide" Target="slides/slide28.xml"/><Relationship Id="rId45" Type="http://schemas.openxmlformats.org/officeDocument/2006/relationships/slide" Target="slides/slide33.xml"/><Relationship Id="rId53" Type="http://schemas.openxmlformats.org/officeDocument/2006/relationships/slide" Target="slides/slide41.xml"/><Relationship Id="rId58" Type="http://schemas.openxmlformats.org/officeDocument/2006/relationships/slide" Target="slides/slide46.xml"/><Relationship Id="rId66" Type="http://schemas.openxmlformats.org/officeDocument/2006/relationships/slide" Target="slides/slide54.xml"/><Relationship Id="rId74" Type="http://schemas.openxmlformats.org/officeDocument/2006/relationships/slide" Target="slides/slide62.xml"/><Relationship Id="rId79" Type="http://schemas.openxmlformats.org/officeDocument/2006/relationships/slide" Target="slides/slide67.xml"/><Relationship Id="rId87" Type="http://schemas.openxmlformats.org/officeDocument/2006/relationships/tableStyles" Target="tableStyles.xml"/><Relationship Id="rId5" Type="http://schemas.openxmlformats.org/officeDocument/2006/relationships/slideMaster" Target="slideMasters/slideMaster5.xml"/><Relationship Id="rId61" Type="http://schemas.openxmlformats.org/officeDocument/2006/relationships/slide" Target="slides/slide49.xml"/><Relationship Id="rId82" Type="http://schemas.openxmlformats.org/officeDocument/2006/relationships/slide" Target="slides/slide70.xml"/><Relationship Id="rId19" Type="http://schemas.openxmlformats.org/officeDocument/2006/relationships/slide" Target="slides/slide7.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slide" Target="slides/slide31.xml"/><Relationship Id="rId48" Type="http://schemas.openxmlformats.org/officeDocument/2006/relationships/slide" Target="slides/slide36.xml"/><Relationship Id="rId56" Type="http://schemas.openxmlformats.org/officeDocument/2006/relationships/slide" Target="slides/slide44.xml"/><Relationship Id="rId64" Type="http://schemas.openxmlformats.org/officeDocument/2006/relationships/slide" Target="slides/slide52.xml"/><Relationship Id="rId69" Type="http://schemas.openxmlformats.org/officeDocument/2006/relationships/slide" Target="slides/slide57.xml"/><Relationship Id="rId77" Type="http://schemas.openxmlformats.org/officeDocument/2006/relationships/slide" Target="slides/slide65.xml"/><Relationship Id="rId8" Type="http://schemas.openxmlformats.org/officeDocument/2006/relationships/slideMaster" Target="slideMasters/slideMaster8.xml"/><Relationship Id="rId51" Type="http://schemas.openxmlformats.org/officeDocument/2006/relationships/slide" Target="slides/slide39.xml"/><Relationship Id="rId72" Type="http://schemas.openxmlformats.org/officeDocument/2006/relationships/slide" Target="slides/slide60.xml"/><Relationship Id="rId80" Type="http://schemas.openxmlformats.org/officeDocument/2006/relationships/slide" Target="slides/slide68.xml"/><Relationship Id="rId85"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slide" Target="slides/slide34.xml"/><Relationship Id="rId59" Type="http://schemas.openxmlformats.org/officeDocument/2006/relationships/slide" Target="slides/slide47.xml"/><Relationship Id="rId67" Type="http://schemas.openxmlformats.org/officeDocument/2006/relationships/slide" Target="slides/slide55.xml"/><Relationship Id="rId20" Type="http://schemas.openxmlformats.org/officeDocument/2006/relationships/slide" Target="slides/slide8.xml"/><Relationship Id="rId41" Type="http://schemas.openxmlformats.org/officeDocument/2006/relationships/slide" Target="slides/slide29.xml"/><Relationship Id="rId54" Type="http://schemas.openxmlformats.org/officeDocument/2006/relationships/slide" Target="slides/slide42.xml"/><Relationship Id="rId62" Type="http://schemas.openxmlformats.org/officeDocument/2006/relationships/slide" Target="slides/slide50.xml"/><Relationship Id="rId70" Type="http://schemas.openxmlformats.org/officeDocument/2006/relationships/slide" Target="slides/slide58.xml"/><Relationship Id="rId75" Type="http://schemas.openxmlformats.org/officeDocument/2006/relationships/slide" Target="slides/slide63.xml"/><Relationship Id="rId83"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slide" Target="slides/slide37.xml"/><Relationship Id="rId57" Type="http://schemas.openxmlformats.org/officeDocument/2006/relationships/slide" Target="slides/slide45.xml"/><Relationship Id="rId10" Type="http://schemas.openxmlformats.org/officeDocument/2006/relationships/slideMaster" Target="slideMasters/slideMaster10.xml"/><Relationship Id="rId31" Type="http://schemas.openxmlformats.org/officeDocument/2006/relationships/slide" Target="slides/slide19.xml"/><Relationship Id="rId44" Type="http://schemas.openxmlformats.org/officeDocument/2006/relationships/slide" Target="slides/slide32.xml"/><Relationship Id="rId52" Type="http://schemas.openxmlformats.org/officeDocument/2006/relationships/slide" Target="slides/slide40.xml"/><Relationship Id="rId60" Type="http://schemas.openxmlformats.org/officeDocument/2006/relationships/slide" Target="slides/slide48.xml"/><Relationship Id="rId65" Type="http://schemas.openxmlformats.org/officeDocument/2006/relationships/slide" Target="slides/slide53.xml"/><Relationship Id="rId73" Type="http://schemas.openxmlformats.org/officeDocument/2006/relationships/slide" Target="slides/slide61.xml"/><Relationship Id="rId78" Type="http://schemas.openxmlformats.org/officeDocument/2006/relationships/slide" Target="slides/slide66.xml"/><Relationship Id="rId81" Type="http://schemas.openxmlformats.org/officeDocument/2006/relationships/slide" Target="slides/slide69.xml"/><Relationship Id="rId86"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A7191B8-E95F-420A-A525-E4148120ACDF}" type="datetimeFigureOut">
              <a:rPr lang="en-US" smtClean="0"/>
              <a:t>1/27/2021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774C6F0-A179-4B7B-B138-4AC83DB70137}" type="slidenum">
              <a:rPr lang="en-US" smtClean="0"/>
              <a:t>‹#›</a:t>
            </a:fld>
            <a:endParaRPr lang="en-US"/>
          </a:p>
        </p:txBody>
      </p:sp>
    </p:spTree>
    <p:extLst>
      <p:ext uri="{BB962C8B-B14F-4D97-AF65-F5344CB8AC3E}">
        <p14:creationId xmlns:p14="http://schemas.microsoft.com/office/powerpoint/2010/main" val="11236417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6875" y="692150"/>
            <a:ext cx="6156325" cy="34639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507430B-0C16-4FA7-A559-ADCF1FBEBFE2}" type="slidenum">
              <a:rPr lang="en-US" smtClean="0"/>
              <a:pPr/>
              <a:t>10</a:t>
            </a:fld>
            <a:endParaRPr lang="en-US" dirty="0"/>
          </a:p>
        </p:txBody>
      </p:sp>
    </p:spTree>
    <p:extLst>
      <p:ext uri="{BB962C8B-B14F-4D97-AF65-F5344CB8AC3E}">
        <p14:creationId xmlns:p14="http://schemas.microsoft.com/office/powerpoint/2010/main" val="32021376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6875" y="692150"/>
            <a:ext cx="6156325" cy="34639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7411086-375A-4328-ACFF-0E1359C5D720}" type="slidenum">
              <a:rPr lang="en-US" smtClean="0">
                <a:solidFill>
                  <a:prstClr val="black"/>
                </a:solidFill>
              </a:rPr>
              <a:pPr/>
              <a:t>64</a:t>
            </a:fld>
            <a:endParaRPr lang="en-US" dirty="0">
              <a:solidFill>
                <a:prstClr val="black"/>
              </a:solidFill>
            </a:endParaRPr>
          </a:p>
        </p:txBody>
      </p:sp>
    </p:spTree>
    <p:extLst>
      <p:ext uri="{BB962C8B-B14F-4D97-AF65-F5344CB8AC3E}">
        <p14:creationId xmlns:p14="http://schemas.microsoft.com/office/powerpoint/2010/main" val="11836463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6875" y="692150"/>
            <a:ext cx="6156325" cy="34639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895137">
              <a:defRPr/>
            </a:pPr>
            <a:fld id="{FE77DA99-A81D-4AA1-8460-5410FA0E61EE}" type="slidenum">
              <a:rPr lang="en-US">
                <a:solidFill>
                  <a:prstClr val="black"/>
                </a:solidFill>
                <a:latin typeface="Calibri"/>
              </a:rPr>
              <a:pPr defTabSz="895137">
                <a:defRPr/>
              </a:pPr>
              <a:t>65</a:t>
            </a:fld>
            <a:endParaRPr lang="en-US" dirty="0">
              <a:solidFill>
                <a:prstClr val="black"/>
              </a:solidFill>
              <a:latin typeface="Calibri"/>
            </a:endParaRPr>
          </a:p>
        </p:txBody>
      </p:sp>
    </p:spTree>
    <p:extLst>
      <p:ext uri="{BB962C8B-B14F-4D97-AF65-F5344CB8AC3E}">
        <p14:creationId xmlns:p14="http://schemas.microsoft.com/office/powerpoint/2010/main" val="23153828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6875" y="692150"/>
            <a:ext cx="6156325" cy="34639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endParaRPr lang="en-US" dirty="0"/>
          </a:p>
        </p:txBody>
      </p:sp>
    </p:spTree>
    <p:extLst>
      <p:ext uri="{BB962C8B-B14F-4D97-AF65-F5344CB8AC3E}">
        <p14:creationId xmlns:p14="http://schemas.microsoft.com/office/powerpoint/2010/main" val="22656343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55600" y="673100"/>
            <a:ext cx="5980113" cy="336391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67BCFA99-0129-402C-9326-81C30EEFAA46}" type="slidenum">
              <a:rPr lang="en-US" smtClean="0"/>
              <a:pPr>
                <a:defRPr/>
              </a:pPr>
              <a:t>67</a:t>
            </a:fld>
            <a:endParaRPr lang="en-US" dirty="0"/>
          </a:p>
        </p:txBody>
      </p:sp>
    </p:spTree>
    <p:extLst>
      <p:ext uri="{BB962C8B-B14F-4D97-AF65-F5344CB8AC3E}">
        <p14:creationId xmlns:p14="http://schemas.microsoft.com/office/powerpoint/2010/main" val="10682667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8338" name="Slide Image Placeholder 1">
            <a:extLst>
              <a:ext uri="{FF2B5EF4-FFF2-40B4-BE49-F238E27FC236}">
                <a16:creationId xmlns:a16="http://schemas.microsoft.com/office/drawing/2014/main" id="{7F20F425-AF13-4EC8-A579-B6535400B398}"/>
              </a:ext>
            </a:extLst>
          </p:cNvPr>
          <p:cNvSpPr>
            <a:spLocks noGrp="1" noRot="1" noChangeAspect="1" noChangeArrowheads="1" noTextEdit="1"/>
          </p:cNvSpPr>
          <p:nvPr>
            <p:ph type="sldImg"/>
          </p:nvPr>
        </p:nvSpPr>
        <p:spPr>
          <a:ln/>
        </p:spPr>
      </p:sp>
      <p:sp>
        <p:nvSpPr>
          <p:cNvPr id="398339" name="Notes Placeholder 2">
            <a:extLst>
              <a:ext uri="{FF2B5EF4-FFF2-40B4-BE49-F238E27FC236}">
                <a16:creationId xmlns:a16="http://schemas.microsoft.com/office/drawing/2014/main" id="{28785F9F-114E-4ECE-8B71-6D4C2C0E79B4}"/>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ASTM F 1487-01 establishes a nationally recognized safety standard for public playground equipment to address injuries identified by the U.S. Consumer Product Safety Commission.  </a:t>
            </a:r>
          </a:p>
          <a:p>
            <a:endParaRPr lang="en-US" altLang="en-US">
              <a:latin typeface="Arial" panose="020B0604020202020204" pitchFamily="34" charset="0"/>
            </a:endParaRPr>
          </a:p>
          <a:p>
            <a:r>
              <a:rPr lang="en-US" altLang="en-US">
                <a:latin typeface="Arial" panose="020B0604020202020204" pitchFamily="34" charset="0"/>
              </a:rPr>
              <a:t>It defines the use zone, which is the ground area beneath and immediately adjacent to a play structure or play equipment designed for unrestricted circulation around the equipment and on whose surface it is predicted that a user would land when falling from or exiting a play structure or equipment.  </a:t>
            </a:r>
          </a:p>
          <a:p>
            <a:endParaRPr lang="en-US" altLang="en-US">
              <a:latin typeface="Arial" panose="020B0604020202020204" pitchFamily="34" charset="0"/>
            </a:endParaRPr>
          </a:p>
          <a:p>
            <a:r>
              <a:rPr lang="en-US" altLang="en-US">
                <a:latin typeface="Arial" panose="020B0604020202020204" pitchFamily="34" charset="0"/>
              </a:rPr>
              <a:t>The play areas requirements reference the ASTM F 1487 standard when defining accessible routes that overlap use zones requiring fall attenuating surfaces.  If the use zone of a playground is not entirely surfaced with an accessible material, at least one accessible route within the use zone must be provided from the perimeter to all accessible play structures or components within the playground.</a:t>
            </a:r>
          </a:p>
        </p:txBody>
      </p:sp>
      <p:sp>
        <p:nvSpPr>
          <p:cNvPr id="398340" name="Slide Number Placeholder 3">
            <a:extLst>
              <a:ext uri="{FF2B5EF4-FFF2-40B4-BE49-F238E27FC236}">
                <a16:creationId xmlns:a16="http://schemas.microsoft.com/office/drawing/2014/main" id="{A6853358-425E-4837-858D-33495CABD936}"/>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5B7B5D8F-5785-4B53-807D-F2A8AE03AED4}"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ct val="0"/>
                </a:spcBef>
                <a:spcAft>
                  <a:spcPts val="0"/>
                </a:spcAft>
                <a:buClrTx/>
                <a:buSzTx/>
                <a:buFontTx/>
                <a:buNone/>
                <a:tabLst/>
                <a:defRPr/>
              </a:pPr>
              <a:t>16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8863171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C0BB4C-1208-4F4A-9E75-880F286C37E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978367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6913"/>
            <a:ext cx="6208712" cy="34925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B8D666-ACAA-49B6-B8DF-BF12C408A39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779916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8130" name="Rectangle 7">
            <a:extLst>
              <a:ext uri="{FF2B5EF4-FFF2-40B4-BE49-F238E27FC236}">
                <a16:creationId xmlns:a16="http://schemas.microsoft.com/office/drawing/2014/main" id="{CD00205F-9CFB-4559-B66D-D6C7F57E98F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a:defRPr sz="2400">
                <a:solidFill>
                  <a:schemeClr val="bg1"/>
                </a:solidFill>
                <a:latin typeface="Arial" panose="020B0604020202020204" pitchFamily="34" charset="0"/>
              </a:defRPr>
            </a:lvl1pPr>
            <a:lvl2pPr marL="749300" indent="-287338" defTabSz="928688">
              <a:defRPr sz="2400">
                <a:solidFill>
                  <a:schemeClr val="bg1"/>
                </a:solidFill>
                <a:latin typeface="Arial" panose="020B0604020202020204" pitchFamily="34" charset="0"/>
              </a:defRPr>
            </a:lvl2pPr>
            <a:lvl3pPr marL="1152525" indent="-230188" defTabSz="928688">
              <a:defRPr sz="2400">
                <a:solidFill>
                  <a:schemeClr val="bg1"/>
                </a:solidFill>
                <a:latin typeface="Arial" panose="020B0604020202020204" pitchFamily="34" charset="0"/>
              </a:defRPr>
            </a:lvl3pPr>
            <a:lvl4pPr marL="1614488" indent="-230188" defTabSz="928688">
              <a:defRPr sz="2400">
                <a:solidFill>
                  <a:schemeClr val="bg1"/>
                </a:solidFill>
                <a:latin typeface="Arial" panose="020B0604020202020204" pitchFamily="34" charset="0"/>
              </a:defRPr>
            </a:lvl4pPr>
            <a:lvl5pPr marL="2074863" indent="-230188" defTabSz="928688">
              <a:defRPr sz="2400">
                <a:solidFill>
                  <a:schemeClr val="bg1"/>
                </a:solidFill>
                <a:latin typeface="Arial" panose="020B0604020202020204" pitchFamily="34" charset="0"/>
              </a:defRPr>
            </a:lvl5pPr>
            <a:lvl6pPr marL="2532063" indent="-230188" defTabSz="928688" eaLnBrk="0" fontAlgn="base" hangingPunct="0">
              <a:spcBef>
                <a:spcPct val="0"/>
              </a:spcBef>
              <a:spcAft>
                <a:spcPct val="0"/>
              </a:spcAft>
              <a:defRPr sz="2400">
                <a:solidFill>
                  <a:schemeClr val="bg1"/>
                </a:solidFill>
                <a:latin typeface="Arial" panose="020B0604020202020204" pitchFamily="34" charset="0"/>
              </a:defRPr>
            </a:lvl6pPr>
            <a:lvl7pPr marL="2989263" indent="-230188" defTabSz="928688" eaLnBrk="0" fontAlgn="base" hangingPunct="0">
              <a:spcBef>
                <a:spcPct val="0"/>
              </a:spcBef>
              <a:spcAft>
                <a:spcPct val="0"/>
              </a:spcAft>
              <a:defRPr sz="2400">
                <a:solidFill>
                  <a:schemeClr val="bg1"/>
                </a:solidFill>
                <a:latin typeface="Arial" panose="020B0604020202020204" pitchFamily="34" charset="0"/>
              </a:defRPr>
            </a:lvl7pPr>
            <a:lvl8pPr marL="3446463" indent="-230188" defTabSz="928688" eaLnBrk="0" fontAlgn="base" hangingPunct="0">
              <a:spcBef>
                <a:spcPct val="0"/>
              </a:spcBef>
              <a:spcAft>
                <a:spcPct val="0"/>
              </a:spcAft>
              <a:defRPr sz="2400">
                <a:solidFill>
                  <a:schemeClr val="bg1"/>
                </a:solidFill>
                <a:latin typeface="Arial" panose="020B0604020202020204" pitchFamily="34" charset="0"/>
              </a:defRPr>
            </a:lvl8pPr>
            <a:lvl9pPr marL="3903663" indent="-230188" defTabSz="928688" eaLnBrk="0" fontAlgn="base" hangingPunct="0">
              <a:spcBef>
                <a:spcPct val="0"/>
              </a:spcBef>
              <a:spcAft>
                <a:spcPct val="0"/>
              </a:spcAft>
              <a:defRPr sz="2400">
                <a:solidFill>
                  <a:schemeClr val="bg1"/>
                </a:solidFill>
                <a:latin typeface="Arial" panose="020B0604020202020204" pitchFamily="34" charset="0"/>
              </a:defRPr>
            </a:lvl9pPr>
          </a:lstStyle>
          <a:p>
            <a:pPr marL="0" marR="0" lvl="0" indent="0" algn="r" defTabSz="928688" rtl="0" eaLnBrk="0" fontAlgn="base" latinLnBrk="0" hangingPunct="0">
              <a:lnSpc>
                <a:spcPct val="100000"/>
              </a:lnSpc>
              <a:spcBef>
                <a:spcPct val="0"/>
              </a:spcBef>
              <a:spcAft>
                <a:spcPct val="0"/>
              </a:spcAft>
              <a:buClrTx/>
              <a:buSzTx/>
              <a:buFontTx/>
              <a:buNone/>
              <a:tabLst/>
              <a:defRPr/>
            </a:pPr>
            <a:fld id="{9A3DCC4B-E728-4E31-9F0C-13FFEE3E0C1D}"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28688" rtl="0" eaLnBrk="0" fontAlgn="base" latinLnBrk="0" hangingPunct="0">
                <a:lnSpc>
                  <a:spcPct val="100000"/>
                </a:lnSpc>
                <a:spcBef>
                  <a:spcPct val="0"/>
                </a:spcBef>
                <a:spcAft>
                  <a:spcPct val="0"/>
                </a:spcAft>
                <a:buClrTx/>
                <a:buSzTx/>
                <a:buFontTx/>
                <a:buNone/>
                <a:tabLst/>
                <a:defRPr/>
              </a:pPr>
              <a:t>46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88131" name="Rectangle 2">
            <a:extLst>
              <a:ext uri="{FF2B5EF4-FFF2-40B4-BE49-F238E27FC236}">
                <a16:creationId xmlns:a16="http://schemas.microsoft.com/office/drawing/2014/main" id="{124BF941-5264-4278-845B-C617AF7178FB}"/>
              </a:ext>
            </a:extLst>
          </p:cNvPr>
          <p:cNvSpPr>
            <a:spLocks noGrp="1" noRot="1" noChangeAspect="1" noChangeArrowheads="1" noTextEdit="1"/>
          </p:cNvSpPr>
          <p:nvPr>
            <p:ph type="sldImg"/>
          </p:nvPr>
        </p:nvSpPr>
        <p:spPr>
          <a:ln/>
        </p:spPr>
      </p:sp>
      <p:sp>
        <p:nvSpPr>
          <p:cNvPr id="688132" name="Rectangle 3">
            <a:extLst>
              <a:ext uri="{FF2B5EF4-FFF2-40B4-BE49-F238E27FC236}">
                <a16:creationId xmlns:a16="http://schemas.microsoft.com/office/drawing/2014/main" id="{158A1BB0-67B1-44FF-9743-9C1D9C21AD1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6913"/>
            <a:ext cx="6207125" cy="34925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C12794B-01F2-47B5-82C0-0B38047D9EDA}" type="slidenum">
              <a:rPr lang="en-US" smtClean="0"/>
              <a:t>52</a:t>
            </a:fld>
            <a:endParaRPr lang="en-US"/>
          </a:p>
        </p:txBody>
      </p:sp>
    </p:spTree>
    <p:extLst>
      <p:ext uri="{BB962C8B-B14F-4D97-AF65-F5344CB8AC3E}">
        <p14:creationId xmlns:p14="http://schemas.microsoft.com/office/powerpoint/2010/main" val="8004158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6913"/>
            <a:ext cx="6208712" cy="34925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BB8D666-ACAA-49B6-B8DF-BF12C408A39B}" type="slidenum">
              <a:rPr lang="en-US" smtClean="0"/>
              <a:pPr/>
              <a:t>55</a:t>
            </a:fld>
            <a:endParaRPr lang="en-US"/>
          </a:p>
        </p:txBody>
      </p:sp>
    </p:spTree>
    <p:extLst>
      <p:ext uri="{BB962C8B-B14F-4D97-AF65-F5344CB8AC3E}">
        <p14:creationId xmlns:p14="http://schemas.microsoft.com/office/powerpoint/2010/main" val="110731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6875" y="692150"/>
            <a:ext cx="6156325" cy="34639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000FA2E-2D9F-4209-B98E-34AE46531F45}" type="slidenum">
              <a:rPr lang="en-US" smtClean="0"/>
              <a:pPr>
                <a:defRPr/>
              </a:pPr>
              <a:t>56</a:t>
            </a:fld>
            <a:endParaRPr lang="en-US" dirty="0"/>
          </a:p>
        </p:txBody>
      </p:sp>
    </p:spTree>
    <p:extLst>
      <p:ext uri="{BB962C8B-B14F-4D97-AF65-F5344CB8AC3E}">
        <p14:creationId xmlns:p14="http://schemas.microsoft.com/office/powerpoint/2010/main" val="16758973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12794B-01F2-47B5-82C0-0B38047D9ED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641257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3 - Two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D50FDA2-914B-4C9F-9F40-D95C4E499398}"/>
              </a:ext>
            </a:extLst>
          </p:cNvPr>
          <p:cNvSpPr/>
          <p:nvPr userDrawn="1"/>
        </p:nvSpPr>
        <p:spPr>
          <a:xfrm>
            <a:off x="0" y="-1687"/>
            <a:ext cx="48006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E0F5A2E-A757-4793-B388-24F8F03E6562}"/>
              </a:ext>
            </a:extLst>
          </p:cNvPr>
          <p:cNvSpPr>
            <a:spLocks noGrp="1"/>
          </p:cNvSpPr>
          <p:nvPr>
            <p:ph type="title"/>
          </p:nvPr>
        </p:nvSpPr>
        <p:spPr>
          <a:xfrm>
            <a:off x="227161" y="224287"/>
            <a:ext cx="4343400" cy="1371600"/>
          </a:xfrm>
        </p:spPr>
        <p:txBody>
          <a:bodyPr anchor="ctr">
            <a:normAutofit/>
          </a:bodyPr>
          <a:lstStyle>
            <a:lvl1pPr>
              <a:defRPr sz="4000">
                <a:solidFill>
                  <a:schemeClr val="bg1"/>
                </a:solidFill>
                <a:latin typeface="+mn-lt"/>
              </a:defRPr>
            </a:lvl1pPr>
          </a:lstStyle>
          <a:p>
            <a:r>
              <a:rPr lang="en-US"/>
              <a:t>Click to edit Master title style</a:t>
            </a:r>
          </a:p>
        </p:txBody>
      </p:sp>
      <p:sp>
        <p:nvSpPr>
          <p:cNvPr id="3" name="Content Placeholder 2">
            <a:extLst>
              <a:ext uri="{FF2B5EF4-FFF2-40B4-BE49-F238E27FC236}">
                <a16:creationId xmlns:a16="http://schemas.microsoft.com/office/drawing/2014/main" id="{2F42475E-5270-4306-8D82-6E5D78E8083D}"/>
              </a:ext>
            </a:extLst>
          </p:cNvPr>
          <p:cNvSpPr>
            <a:spLocks noGrp="1"/>
          </p:cNvSpPr>
          <p:nvPr>
            <p:ph idx="1"/>
          </p:nvPr>
        </p:nvSpPr>
        <p:spPr>
          <a:xfrm>
            <a:off x="227161" y="1595887"/>
            <a:ext cx="4343400" cy="5037826"/>
          </a:xfrm>
        </p:spPr>
        <p:txBody>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2800">
                <a:solidFill>
                  <a:schemeClr val="bg1"/>
                </a:solidFill>
                <a:latin typeface="+mj-lt"/>
              </a:defRPr>
            </a:lvl1pPr>
            <a:lvl2pPr marL="4572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2400">
                <a:solidFill>
                  <a:schemeClr val="bg1"/>
                </a:solidFill>
                <a:latin typeface="+mj-lt"/>
              </a:defRPr>
            </a:lvl2pPr>
            <a:lvl3pPr marL="6858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2400">
                <a:solidFill>
                  <a:schemeClr val="bg1"/>
                </a:solidFill>
                <a:latin typeface="+mj-lt"/>
              </a:defRPr>
            </a:lvl3pPr>
            <a:lvl4pPr marL="9144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2400">
                <a:solidFill>
                  <a:schemeClr val="bg1"/>
                </a:solidFill>
                <a:latin typeface="+mj-lt"/>
              </a:defRPr>
            </a:lvl4pPr>
            <a:lvl5pPr marL="11430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2400">
                <a:solidFill>
                  <a:schemeClr val="bg1"/>
                </a:solidFill>
                <a:latin typeface="+mj-lt"/>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3">
            <a:extLst>
              <a:ext uri="{FF2B5EF4-FFF2-40B4-BE49-F238E27FC236}">
                <a16:creationId xmlns:a16="http://schemas.microsoft.com/office/drawing/2014/main" id="{74441274-11C4-441D-9F82-942FD752EAA7}"/>
              </a:ext>
            </a:extLst>
          </p:cNvPr>
          <p:cNvSpPr>
            <a:spLocks noGrp="1"/>
          </p:cNvSpPr>
          <p:nvPr>
            <p:ph sz="half" idx="2"/>
          </p:nvPr>
        </p:nvSpPr>
        <p:spPr>
          <a:xfrm>
            <a:off x="5027759" y="224287"/>
            <a:ext cx="6858000" cy="6044299"/>
          </a:xfrm>
        </p:spPr>
        <p:txBody>
          <a:bodyPr anchor="ctr">
            <a:normAutofit/>
          </a:bodyPr>
          <a:lstStyle>
            <a:lvl1pPr marL="228600" indent="-228600">
              <a:buFont typeface="Arial" panose="020B0604020202020204" pitchFamily="34" charset="0"/>
              <a:buChar char="•"/>
              <a:defRPr sz="2800">
                <a:solidFill>
                  <a:schemeClr val="accent1"/>
                </a:solidFill>
                <a:latin typeface="+mj-lt"/>
              </a:defRPr>
            </a:lvl1pPr>
            <a:lvl2pPr marL="457200" indent="-228600">
              <a:defRPr sz="2400">
                <a:solidFill>
                  <a:schemeClr val="accent1"/>
                </a:solidFill>
                <a:latin typeface="+mj-lt"/>
              </a:defRPr>
            </a:lvl2pPr>
            <a:lvl3pPr marL="685800" indent="-228600">
              <a:defRPr sz="2400">
                <a:solidFill>
                  <a:schemeClr val="accent1"/>
                </a:solidFill>
                <a:latin typeface="+mj-lt"/>
              </a:defRPr>
            </a:lvl3pPr>
            <a:lvl4pPr marL="914400" indent="-228600">
              <a:defRPr sz="2400">
                <a:solidFill>
                  <a:schemeClr val="accent1"/>
                </a:solidFill>
                <a:latin typeface="+mj-lt"/>
              </a:defRPr>
            </a:lvl4pPr>
            <a:lvl5pPr marL="1143000" indent="-228600">
              <a:defRPr sz="2400">
                <a:solidFill>
                  <a:schemeClr val="accent1"/>
                </a:solidFill>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Slide Number Placeholder 6">
            <a:extLst>
              <a:ext uri="{FF2B5EF4-FFF2-40B4-BE49-F238E27FC236}">
                <a16:creationId xmlns:a16="http://schemas.microsoft.com/office/drawing/2014/main" id="{9AC3E652-706C-4482-B313-8406D7DAD5DE}"/>
              </a:ext>
            </a:extLst>
          </p:cNvPr>
          <p:cNvSpPr txBox="1">
            <a:spLocks/>
          </p:cNvSpPr>
          <p:nvPr userDrawn="1"/>
        </p:nvSpPr>
        <p:spPr>
          <a:xfrm>
            <a:off x="10610491" y="6268587"/>
            <a:ext cx="127527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CE203BA-D97E-4452-8126-3C27CACD36C8}" type="slidenum">
              <a:rPr lang="en-US" sz="2400" smtClean="0"/>
              <a:pPr/>
              <a:t>‹#›</a:t>
            </a:fld>
            <a:endParaRPr lang="en-US" sz="2400"/>
          </a:p>
        </p:txBody>
      </p:sp>
      <p:sp>
        <p:nvSpPr>
          <p:cNvPr id="12" name="Date Placeholder 4">
            <a:extLst>
              <a:ext uri="{FF2B5EF4-FFF2-40B4-BE49-F238E27FC236}">
                <a16:creationId xmlns:a16="http://schemas.microsoft.com/office/drawing/2014/main" id="{4E6A3393-DD9F-49C0-97AE-FACFA08A4D1E}"/>
              </a:ext>
            </a:extLst>
          </p:cNvPr>
          <p:cNvSpPr>
            <a:spLocks noGrp="1"/>
          </p:cNvSpPr>
          <p:nvPr>
            <p:ph type="dt" sz="half" idx="10"/>
          </p:nvPr>
        </p:nvSpPr>
        <p:spPr>
          <a:xfrm>
            <a:off x="8737120" y="6268587"/>
            <a:ext cx="1873371" cy="365125"/>
          </a:xfrm>
        </p:spPr>
        <p:txBody>
          <a:bodyPr/>
          <a:lstStyle>
            <a:lvl1pPr algn="r">
              <a:defRPr/>
            </a:lvl1pPr>
          </a:lstStyle>
          <a:p>
            <a:fld id="{A1013E4B-FA53-4E89-862A-CB0A6EE51A00}" type="datetime1">
              <a:rPr lang="en-US" smtClean="0"/>
              <a:t>1/27/2021</a:t>
            </a:fld>
            <a:endParaRPr lang="en-US"/>
          </a:p>
        </p:txBody>
      </p:sp>
      <p:sp>
        <p:nvSpPr>
          <p:cNvPr id="13" name="Footer Placeholder 5">
            <a:extLst>
              <a:ext uri="{FF2B5EF4-FFF2-40B4-BE49-F238E27FC236}">
                <a16:creationId xmlns:a16="http://schemas.microsoft.com/office/drawing/2014/main" id="{8126AF47-619A-4C7C-97BF-D031FE4FC163}"/>
              </a:ext>
            </a:extLst>
          </p:cNvPr>
          <p:cNvSpPr>
            <a:spLocks noGrp="1"/>
          </p:cNvSpPr>
          <p:nvPr>
            <p:ph type="ftr" sz="quarter" idx="11"/>
          </p:nvPr>
        </p:nvSpPr>
        <p:spPr>
          <a:xfrm>
            <a:off x="5027761" y="6268587"/>
            <a:ext cx="3709359" cy="365125"/>
          </a:xfrm>
        </p:spPr>
        <p:txBody>
          <a:bodyPr/>
          <a:lstStyle>
            <a:lvl1pPr>
              <a:defRPr>
                <a:solidFill>
                  <a:schemeClr val="accent1"/>
                </a:solidFill>
              </a:defRPr>
            </a:lvl1pPr>
          </a:lstStyle>
          <a:p>
            <a:r>
              <a:rPr lang="en-US"/>
              <a:t>US ACCESS BOARD</a:t>
            </a:r>
          </a:p>
        </p:txBody>
      </p:sp>
    </p:spTree>
    <p:extLst>
      <p:ext uri="{BB962C8B-B14F-4D97-AF65-F5344CB8AC3E}">
        <p14:creationId xmlns:p14="http://schemas.microsoft.com/office/powerpoint/2010/main" val="20575685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7876EDB-41FD-4DDF-A95C-019C9BEBC7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6596474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C7DCA23C-B27C-4F84-AC4F-B224EAEBF736}"/>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B001CED1-D9D7-4C3F-97AB-EC50646429A2}"/>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0E417B84-4732-4645-8CFB-8606C3BBF681}"/>
              </a:ext>
            </a:extLst>
          </p:cNvPr>
          <p:cNvSpPr>
            <a:spLocks noGrp="1" noChangeArrowheads="1"/>
          </p:cNvSpPr>
          <p:nvPr>
            <p:ph type="sldNum" sz="quarter" idx="12"/>
          </p:nvPr>
        </p:nvSpPr>
        <p:spPr>
          <a:ln/>
        </p:spPr>
        <p:txBody>
          <a:bodyPr/>
          <a:lstStyle>
            <a:lvl1pPr>
              <a:defRPr/>
            </a:lvl1pPr>
          </a:lstStyle>
          <a:p>
            <a:pPr>
              <a:defRPr/>
            </a:pPr>
            <a:fld id="{F6DC0459-CFCA-420D-81B6-5FB4D85DE5ED}" type="slidenum">
              <a:rPr lang="en-US" altLang="en-US"/>
              <a:pPr>
                <a:defRPr/>
              </a:pPr>
              <a:t>‹#›</a:t>
            </a:fld>
            <a:endParaRPr lang="en-US" altLang="en-US"/>
          </a:p>
        </p:txBody>
      </p:sp>
    </p:spTree>
    <p:extLst>
      <p:ext uri="{BB962C8B-B14F-4D97-AF65-F5344CB8AC3E}">
        <p14:creationId xmlns:p14="http://schemas.microsoft.com/office/powerpoint/2010/main" val="1797588351"/>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7876EDB-41FD-4DDF-A95C-019C9BEBC7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25501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9F90341-5CBA-4FF2-BF26-2B24DB4A0E18}" type="datetime1">
              <a:rPr lang="en-US" smtClean="0">
                <a:solidFill>
                  <a:prstClr val="black">
                    <a:tint val="75000"/>
                  </a:prstClr>
                </a:solidFill>
              </a:rPr>
              <a:t>1/27/2021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7876EDB-41FD-4DDF-A95C-019C9BEBC7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002530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ltLang="en-US">
              <a:solidFill>
                <a:srgbClr val="000000"/>
              </a:solidFill>
            </a:endParaRPr>
          </a:p>
        </p:txBody>
      </p:sp>
      <p:sp>
        <p:nvSpPr>
          <p:cNvPr id="6" name="Footer Placeholder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ltLang="en-US">
              <a:solidFill>
                <a:srgbClr val="000000"/>
              </a:solidFill>
            </a:endParaRPr>
          </a:p>
        </p:txBody>
      </p:sp>
      <p:sp>
        <p:nvSpPr>
          <p:cNvPr id="7" name="Slide Number Placeholder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pPr>
              <a:defRPr/>
            </a:pPr>
            <a:fld id="{E1ECB456-702B-462E-AF62-0B983FD5DC3B}"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324950515"/>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07876EDB-41FD-4DDF-A95C-019C9BEBC7D2}" type="slidenum">
              <a:rPr lang="en-US" smtClean="0">
                <a:solidFill>
                  <a:prstClr val="black">
                    <a:tint val="75000"/>
                  </a:prstClr>
                </a:solidFill>
              </a:rPr>
              <a:pPr/>
              <a:t>‹#›</a:t>
            </a:fld>
            <a:endParaRPr lang="en-US">
              <a:solidFill>
                <a:prstClr val="black"/>
              </a:solidFill>
            </a:endParaRPr>
          </a:p>
        </p:txBody>
      </p:sp>
    </p:spTree>
    <p:extLst>
      <p:ext uri="{BB962C8B-B14F-4D97-AF65-F5344CB8AC3E}">
        <p14:creationId xmlns:p14="http://schemas.microsoft.com/office/powerpoint/2010/main" val="22463067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12192000" cy="1470025"/>
          </a:xfrm>
        </p:spPr>
        <p:txBody>
          <a:bodyPr>
            <a:noAutofit/>
          </a:bodyPr>
          <a:lstStyle>
            <a:lvl1pPr>
              <a:defRPr sz="5400" b="1" i="0" baseline="0">
                <a:solidFill>
                  <a:srgbClr val="002060"/>
                </a:solidFill>
              </a:defRPr>
            </a:lvl1pPr>
          </a:lstStyle>
          <a:p>
            <a:r>
              <a:rPr lang="en-US" dirty="0"/>
              <a:t>Click to edit Master title style</a:t>
            </a:r>
          </a:p>
        </p:txBody>
      </p:sp>
      <p:sp>
        <p:nvSpPr>
          <p:cNvPr id="3" name="Subtitle 2"/>
          <p:cNvSpPr>
            <a:spLocks noGrp="1"/>
          </p:cNvSpPr>
          <p:nvPr>
            <p:ph type="subTitle" idx="1"/>
          </p:nvPr>
        </p:nvSpPr>
        <p:spPr>
          <a:xfrm>
            <a:off x="1727200" y="2209800"/>
            <a:ext cx="8534400" cy="1752600"/>
          </a:xfrm>
        </p:spPr>
        <p:txBody>
          <a:bodyPr/>
          <a:lstStyle>
            <a:lvl1pPr marL="0" indent="0" algn="ctr">
              <a:buNone/>
              <a:defRPr b="1" i="0" baseline="0">
                <a:solidFill>
                  <a:srgbClr val="00206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29542184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C43EFEC-ADFA-4598-A283-DECC74DF8D2C}"/>
              </a:ext>
            </a:extLst>
          </p:cNvPr>
          <p:cNvSpPr>
            <a:spLocks noGrp="1"/>
          </p:cNvSpPr>
          <p:nvPr>
            <p:ph type="dt" sz="half" idx="10"/>
          </p:nvPr>
        </p:nvSpPr>
        <p:spPr>
          <a:xfrm>
            <a:off x="609600" y="6356351"/>
            <a:ext cx="2844800" cy="365125"/>
          </a:xfrm>
          <a:prstGeom prst="rect">
            <a:avLst/>
          </a:prstGeom>
        </p:spPr>
        <p:txBody>
          <a:bodyPr/>
          <a:lstStyle>
            <a:lvl1pPr algn="l" eaLnBrk="1" fontAlgn="auto" hangingPunct="1">
              <a:spcBef>
                <a:spcPts val="0"/>
              </a:spcBef>
              <a:spcAft>
                <a:spcPts val="0"/>
              </a:spcAft>
              <a:defRPr sz="1800">
                <a:solidFill>
                  <a:srgbClr val="000000"/>
                </a:solidFill>
                <a:latin typeface="Calibri"/>
              </a:defRPr>
            </a:lvl1pPr>
          </a:lstStyle>
          <a:p>
            <a:pPr>
              <a:defRPr/>
            </a:pPr>
            <a:endParaRPr lang="en-US"/>
          </a:p>
        </p:txBody>
      </p:sp>
      <p:sp>
        <p:nvSpPr>
          <p:cNvPr id="5" name="Footer Placeholder 4">
            <a:extLst>
              <a:ext uri="{FF2B5EF4-FFF2-40B4-BE49-F238E27FC236}">
                <a16:creationId xmlns:a16="http://schemas.microsoft.com/office/drawing/2014/main" id="{B805540A-0C3C-476E-97A2-E29E87DBBDBB}"/>
              </a:ext>
            </a:extLst>
          </p:cNvPr>
          <p:cNvSpPr>
            <a:spLocks noGrp="1"/>
          </p:cNvSpPr>
          <p:nvPr>
            <p:ph type="ftr" sz="quarter" idx="11"/>
          </p:nvPr>
        </p:nvSpPr>
        <p:spPr>
          <a:xfrm>
            <a:off x="4165600" y="6356351"/>
            <a:ext cx="3860800" cy="365125"/>
          </a:xfrm>
          <a:prstGeom prst="rect">
            <a:avLst/>
          </a:prstGeom>
        </p:spPr>
        <p:txBody>
          <a:bodyPr/>
          <a:lstStyle>
            <a:lvl1pPr algn="l" eaLnBrk="1" fontAlgn="auto" hangingPunct="1">
              <a:spcBef>
                <a:spcPts val="0"/>
              </a:spcBef>
              <a:spcAft>
                <a:spcPts val="0"/>
              </a:spcAft>
              <a:defRPr sz="1800">
                <a:solidFill>
                  <a:srgbClr val="000000"/>
                </a:solidFill>
                <a:latin typeface="Calibri"/>
              </a:defRPr>
            </a:lvl1pPr>
          </a:lstStyle>
          <a:p>
            <a:pPr>
              <a:defRPr/>
            </a:pPr>
            <a:endParaRPr lang="en-US"/>
          </a:p>
        </p:txBody>
      </p:sp>
      <p:sp>
        <p:nvSpPr>
          <p:cNvPr id="6" name="Slide Number Placeholder 5">
            <a:extLst>
              <a:ext uri="{FF2B5EF4-FFF2-40B4-BE49-F238E27FC236}">
                <a16:creationId xmlns:a16="http://schemas.microsoft.com/office/drawing/2014/main" id="{A6F55AD0-2A8A-4A92-92DD-3B64BC604E82}"/>
              </a:ext>
            </a:extLst>
          </p:cNvPr>
          <p:cNvSpPr>
            <a:spLocks noGrp="1"/>
          </p:cNvSpPr>
          <p:nvPr>
            <p:ph type="sldNum" sz="quarter" idx="12"/>
          </p:nvPr>
        </p:nvSpPr>
        <p:spPr>
          <a:xfrm>
            <a:off x="8737600" y="6356351"/>
            <a:ext cx="2844800" cy="365125"/>
          </a:xfrm>
          <a:prstGeom prst="rect">
            <a:avLst/>
          </a:prstGeom>
        </p:spPr>
        <p:txBody>
          <a:bodyPr vert="horz" wrap="square" lIns="91440" tIns="45720" rIns="91440" bIns="45720" numCol="1" anchor="t" anchorCtr="0" compatLnSpc="1">
            <a:prstTxWarp prst="textNoShape">
              <a:avLst/>
            </a:prstTxWarp>
          </a:bodyPr>
          <a:lstStyle>
            <a:lvl1pPr algn="l" eaLnBrk="1" hangingPunct="1">
              <a:defRPr sz="1800">
                <a:solidFill>
                  <a:srgbClr val="000000"/>
                </a:solidFill>
                <a:latin typeface="Calibri" panose="020F0502020204030204" pitchFamily="34" charset="0"/>
              </a:defRPr>
            </a:lvl1pPr>
          </a:lstStyle>
          <a:p>
            <a:pPr>
              <a:defRPr/>
            </a:pPr>
            <a:fld id="{8E773BDC-092C-4191-97C0-6A8C5583BC9D}" type="slidenum">
              <a:rPr lang="en-US" altLang="en-US"/>
              <a:pPr>
                <a:defRPr/>
              </a:pPr>
              <a:t>‹#›</a:t>
            </a:fld>
            <a:endParaRPr lang="en-US" altLang="en-US"/>
          </a:p>
        </p:txBody>
      </p:sp>
    </p:spTree>
    <p:extLst>
      <p:ext uri="{BB962C8B-B14F-4D97-AF65-F5344CB8AC3E}">
        <p14:creationId xmlns:p14="http://schemas.microsoft.com/office/powerpoint/2010/main" val="30147157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F17AA51-1483-45DF-BBFC-9B366A5EEE72}"/>
              </a:ext>
            </a:extLst>
          </p:cNvPr>
          <p:cNvSpPr>
            <a:spLocks noGrp="1"/>
          </p:cNvSpPr>
          <p:nvPr>
            <p:ph type="dt" sz="half" idx="10"/>
          </p:nvPr>
        </p:nvSpPr>
        <p:spPr>
          <a:xfrm>
            <a:off x="609600" y="6356351"/>
            <a:ext cx="2844800" cy="365125"/>
          </a:xfrm>
          <a:prstGeom prst="rect">
            <a:avLst/>
          </a:prstGeom>
        </p:spPr>
        <p:txBody>
          <a:bodyPr/>
          <a:lstStyle>
            <a:lvl1pPr algn="l" eaLnBrk="1" fontAlgn="auto" hangingPunct="1">
              <a:spcBef>
                <a:spcPts val="0"/>
              </a:spcBef>
              <a:spcAft>
                <a:spcPts val="0"/>
              </a:spcAft>
              <a:defRPr sz="1800">
                <a:solidFill>
                  <a:srgbClr val="000000"/>
                </a:solidFill>
                <a:latin typeface="Calibri"/>
              </a:defRPr>
            </a:lvl1pPr>
          </a:lstStyle>
          <a:p>
            <a:pPr>
              <a:defRPr/>
            </a:pPr>
            <a:endParaRPr lang="en-US"/>
          </a:p>
        </p:txBody>
      </p:sp>
      <p:sp>
        <p:nvSpPr>
          <p:cNvPr id="5" name="Footer Placeholder 4">
            <a:extLst>
              <a:ext uri="{FF2B5EF4-FFF2-40B4-BE49-F238E27FC236}">
                <a16:creationId xmlns:a16="http://schemas.microsoft.com/office/drawing/2014/main" id="{A392F578-8221-4A6B-9C54-370CC60A8359}"/>
              </a:ext>
            </a:extLst>
          </p:cNvPr>
          <p:cNvSpPr>
            <a:spLocks noGrp="1"/>
          </p:cNvSpPr>
          <p:nvPr>
            <p:ph type="ftr" sz="quarter" idx="11"/>
          </p:nvPr>
        </p:nvSpPr>
        <p:spPr>
          <a:xfrm>
            <a:off x="4165600" y="6356351"/>
            <a:ext cx="3860800" cy="365125"/>
          </a:xfrm>
          <a:prstGeom prst="rect">
            <a:avLst/>
          </a:prstGeom>
        </p:spPr>
        <p:txBody>
          <a:bodyPr/>
          <a:lstStyle>
            <a:lvl1pPr algn="l" eaLnBrk="1" fontAlgn="auto" hangingPunct="1">
              <a:spcBef>
                <a:spcPts val="0"/>
              </a:spcBef>
              <a:spcAft>
                <a:spcPts val="0"/>
              </a:spcAft>
              <a:defRPr sz="1800">
                <a:solidFill>
                  <a:srgbClr val="000000"/>
                </a:solidFill>
                <a:latin typeface="Calibri"/>
              </a:defRPr>
            </a:lvl1pPr>
          </a:lstStyle>
          <a:p>
            <a:pPr>
              <a:defRPr/>
            </a:pPr>
            <a:endParaRPr lang="en-US"/>
          </a:p>
        </p:txBody>
      </p:sp>
      <p:sp>
        <p:nvSpPr>
          <p:cNvPr id="6" name="Slide Number Placeholder 5">
            <a:extLst>
              <a:ext uri="{FF2B5EF4-FFF2-40B4-BE49-F238E27FC236}">
                <a16:creationId xmlns:a16="http://schemas.microsoft.com/office/drawing/2014/main" id="{3E9961C2-EC9F-4DF0-8BFD-7BDFD41DAFF3}"/>
              </a:ext>
            </a:extLst>
          </p:cNvPr>
          <p:cNvSpPr>
            <a:spLocks noGrp="1"/>
          </p:cNvSpPr>
          <p:nvPr>
            <p:ph type="sldNum" sz="quarter" idx="12"/>
          </p:nvPr>
        </p:nvSpPr>
        <p:spPr>
          <a:xfrm>
            <a:off x="8737600" y="6356351"/>
            <a:ext cx="2844800" cy="365125"/>
          </a:xfrm>
          <a:prstGeom prst="rect">
            <a:avLst/>
          </a:prstGeom>
        </p:spPr>
        <p:txBody>
          <a:bodyPr vert="horz" wrap="square" lIns="91440" tIns="45720" rIns="91440" bIns="45720" numCol="1" anchor="t" anchorCtr="0" compatLnSpc="1">
            <a:prstTxWarp prst="textNoShape">
              <a:avLst/>
            </a:prstTxWarp>
          </a:bodyPr>
          <a:lstStyle>
            <a:lvl1pPr algn="l" eaLnBrk="1" hangingPunct="1">
              <a:defRPr sz="1800">
                <a:solidFill>
                  <a:srgbClr val="000000"/>
                </a:solidFill>
                <a:latin typeface="Calibri" panose="020F0502020204030204" pitchFamily="34" charset="0"/>
              </a:defRPr>
            </a:lvl1pPr>
          </a:lstStyle>
          <a:p>
            <a:pPr>
              <a:defRPr/>
            </a:pPr>
            <a:fld id="{8DC2516C-E783-4F87-AE98-9A000C95F9EA}" type="slidenum">
              <a:rPr lang="en-US" altLang="en-US"/>
              <a:pPr>
                <a:defRPr/>
              </a:pPr>
              <a:t>‹#›</a:t>
            </a:fld>
            <a:endParaRPr lang="en-US" altLang="en-US"/>
          </a:p>
        </p:txBody>
      </p:sp>
    </p:spTree>
    <p:extLst>
      <p:ext uri="{BB962C8B-B14F-4D97-AF65-F5344CB8AC3E}">
        <p14:creationId xmlns:p14="http://schemas.microsoft.com/office/powerpoint/2010/main" val="193833671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D3A3C92-A3D9-4E44-A9B3-CB20E621619F}"/>
              </a:ext>
            </a:extLst>
          </p:cNvPr>
          <p:cNvSpPr>
            <a:spLocks noGrp="1"/>
          </p:cNvSpPr>
          <p:nvPr>
            <p:ph type="dt" sz="half" idx="10"/>
          </p:nvPr>
        </p:nvSpPr>
        <p:spPr>
          <a:xfrm>
            <a:off x="609600" y="6356351"/>
            <a:ext cx="2844800" cy="365125"/>
          </a:xfrm>
          <a:prstGeom prst="rect">
            <a:avLst/>
          </a:prstGeom>
        </p:spPr>
        <p:txBody>
          <a:bodyPr/>
          <a:lstStyle>
            <a:lvl1pPr algn="l" eaLnBrk="1" fontAlgn="auto" hangingPunct="1">
              <a:spcBef>
                <a:spcPts val="0"/>
              </a:spcBef>
              <a:spcAft>
                <a:spcPts val="0"/>
              </a:spcAft>
              <a:defRPr sz="1800">
                <a:solidFill>
                  <a:srgbClr val="000000"/>
                </a:solidFill>
                <a:latin typeface="Calibri"/>
              </a:defRPr>
            </a:lvl1pPr>
          </a:lstStyle>
          <a:p>
            <a:pPr>
              <a:defRPr/>
            </a:pPr>
            <a:endParaRPr lang="en-US"/>
          </a:p>
        </p:txBody>
      </p:sp>
      <p:sp>
        <p:nvSpPr>
          <p:cNvPr id="6" name="Footer Placeholder 5">
            <a:extLst>
              <a:ext uri="{FF2B5EF4-FFF2-40B4-BE49-F238E27FC236}">
                <a16:creationId xmlns:a16="http://schemas.microsoft.com/office/drawing/2014/main" id="{4B46E71E-1ECE-4140-9DE1-8B214A43AE9C}"/>
              </a:ext>
            </a:extLst>
          </p:cNvPr>
          <p:cNvSpPr>
            <a:spLocks noGrp="1"/>
          </p:cNvSpPr>
          <p:nvPr>
            <p:ph type="ftr" sz="quarter" idx="11"/>
          </p:nvPr>
        </p:nvSpPr>
        <p:spPr>
          <a:xfrm>
            <a:off x="4165600" y="6356351"/>
            <a:ext cx="3860800" cy="365125"/>
          </a:xfrm>
          <a:prstGeom prst="rect">
            <a:avLst/>
          </a:prstGeom>
        </p:spPr>
        <p:txBody>
          <a:bodyPr/>
          <a:lstStyle>
            <a:lvl1pPr algn="l" eaLnBrk="1" fontAlgn="auto" hangingPunct="1">
              <a:spcBef>
                <a:spcPts val="0"/>
              </a:spcBef>
              <a:spcAft>
                <a:spcPts val="0"/>
              </a:spcAft>
              <a:defRPr sz="1800">
                <a:solidFill>
                  <a:srgbClr val="000000"/>
                </a:solidFill>
                <a:latin typeface="Calibri"/>
              </a:defRPr>
            </a:lvl1pPr>
          </a:lstStyle>
          <a:p>
            <a:pPr>
              <a:defRPr/>
            </a:pPr>
            <a:endParaRPr lang="en-US"/>
          </a:p>
        </p:txBody>
      </p:sp>
      <p:sp>
        <p:nvSpPr>
          <p:cNvPr id="7" name="Slide Number Placeholder 6">
            <a:extLst>
              <a:ext uri="{FF2B5EF4-FFF2-40B4-BE49-F238E27FC236}">
                <a16:creationId xmlns:a16="http://schemas.microsoft.com/office/drawing/2014/main" id="{1104A6E9-C873-4121-B2FA-3E45E7A9F5A3}"/>
              </a:ext>
            </a:extLst>
          </p:cNvPr>
          <p:cNvSpPr>
            <a:spLocks noGrp="1"/>
          </p:cNvSpPr>
          <p:nvPr>
            <p:ph type="sldNum" sz="quarter" idx="12"/>
          </p:nvPr>
        </p:nvSpPr>
        <p:spPr>
          <a:xfrm>
            <a:off x="8737600" y="6356351"/>
            <a:ext cx="2844800" cy="365125"/>
          </a:xfrm>
          <a:prstGeom prst="rect">
            <a:avLst/>
          </a:prstGeom>
        </p:spPr>
        <p:txBody>
          <a:bodyPr vert="horz" wrap="square" lIns="91440" tIns="45720" rIns="91440" bIns="45720" numCol="1" anchor="t" anchorCtr="0" compatLnSpc="1">
            <a:prstTxWarp prst="textNoShape">
              <a:avLst/>
            </a:prstTxWarp>
          </a:bodyPr>
          <a:lstStyle>
            <a:lvl1pPr algn="l" eaLnBrk="1" hangingPunct="1">
              <a:defRPr sz="1800">
                <a:solidFill>
                  <a:srgbClr val="000000"/>
                </a:solidFill>
                <a:latin typeface="Calibri" panose="020F0502020204030204" pitchFamily="34" charset="0"/>
              </a:defRPr>
            </a:lvl1pPr>
          </a:lstStyle>
          <a:p>
            <a:pPr>
              <a:defRPr/>
            </a:pPr>
            <a:fld id="{94CB2979-B9F6-4233-A5F6-E8E74D342F08}" type="slidenum">
              <a:rPr lang="en-US" altLang="en-US"/>
              <a:pPr>
                <a:defRPr/>
              </a:pPr>
              <a:t>‹#›</a:t>
            </a:fld>
            <a:endParaRPr lang="en-US" altLang="en-US"/>
          </a:p>
        </p:txBody>
      </p:sp>
    </p:spTree>
    <p:extLst>
      <p:ext uri="{BB962C8B-B14F-4D97-AF65-F5344CB8AC3E}">
        <p14:creationId xmlns:p14="http://schemas.microsoft.com/office/powerpoint/2010/main" val="18054738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2E7340D-168D-4D87-AFF1-95F935A83195}"/>
              </a:ext>
            </a:extLst>
          </p:cNvPr>
          <p:cNvSpPr>
            <a:spLocks noGrp="1"/>
          </p:cNvSpPr>
          <p:nvPr>
            <p:ph type="dt" sz="half" idx="10"/>
          </p:nvPr>
        </p:nvSpPr>
        <p:spPr>
          <a:xfrm>
            <a:off x="609600" y="6356351"/>
            <a:ext cx="2844800" cy="365125"/>
          </a:xfrm>
          <a:prstGeom prst="rect">
            <a:avLst/>
          </a:prstGeom>
        </p:spPr>
        <p:txBody>
          <a:bodyPr/>
          <a:lstStyle>
            <a:lvl1pPr algn="l" eaLnBrk="1" fontAlgn="auto" hangingPunct="1">
              <a:spcBef>
                <a:spcPts val="0"/>
              </a:spcBef>
              <a:spcAft>
                <a:spcPts val="0"/>
              </a:spcAft>
              <a:defRPr sz="1800">
                <a:solidFill>
                  <a:srgbClr val="000000"/>
                </a:solidFill>
                <a:latin typeface="Calibri"/>
              </a:defRPr>
            </a:lvl1pPr>
          </a:lstStyle>
          <a:p>
            <a:pPr>
              <a:defRPr/>
            </a:pPr>
            <a:endParaRPr lang="en-US"/>
          </a:p>
        </p:txBody>
      </p:sp>
      <p:sp>
        <p:nvSpPr>
          <p:cNvPr id="8" name="Footer Placeholder 7">
            <a:extLst>
              <a:ext uri="{FF2B5EF4-FFF2-40B4-BE49-F238E27FC236}">
                <a16:creationId xmlns:a16="http://schemas.microsoft.com/office/drawing/2014/main" id="{28D5968C-CD6C-4147-ADF5-DAB56AA49704}"/>
              </a:ext>
            </a:extLst>
          </p:cNvPr>
          <p:cNvSpPr>
            <a:spLocks noGrp="1"/>
          </p:cNvSpPr>
          <p:nvPr>
            <p:ph type="ftr" sz="quarter" idx="11"/>
          </p:nvPr>
        </p:nvSpPr>
        <p:spPr>
          <a:xfrm>
            <a:off x="4165600" y="6356351"/>
            <a:ext cx="3860800" cy="365125"/>
          </a:xfrm>
          <a:prstGeom prst="rect">
            <a:avLst/>
          </a:prstGeom>
        </p:spPr>
        <p:txBody>
          <a:bodyPr/>
          <a:lstStyle>
            <a:lvl1pPr algn="l" eaLnBrk="1" fontAlgn="auto" hangingPunct="1">
              <a:spcBef>
                <a:spcPts val="0"/>
              </a:spcBef>
              <a:spcAft>
                <a:spcPts val="0"/>
              </a:spcAft>
              <a:defRPr sz="1800">
                <a:solidFill>
                  <a:srgbClr val="000000"/>
                </a:solidFill>
                <a:latin typeface="Calibri"/>
              </a:defRPr>
            </a:lvl1pPr>
          </a:lstStyle>
          <a:p>
            <a:pPr>
              <a:defRPr/>
            </a:pPr>
            <a:endParaRPr lang="en-US"/>
          </a:p>
        </p:txBody>
      </p:sp>
      <p:sp>
        <p:nvSpPr>
          <p:cNvPr id="9" name="Slide Number Placeholder 8">
            <a:extLst>
              <a:ext uri="{FF2B5EF4-FFF2-40B4-BE49-F238E27FC236}">
                <a16:creationId xmlns:a16="http://schemas.microsoft.com/office/drawing/2014/main" id="{87E80E47-B4DD-428E-8BB4-38144C81BD36}"/>
              </a:ext>
            </a:extLst>
          </p:cNvPr>
          <p:cNvSpPr>
            <a:spLocks noGrp="1"/>
          </p:cNvSpPr>
          <p:nvPr>
            <p:ph type="sldNum" sz="quarter" idx="12"/>
          </p:nvPr>
        </p:nvSpPr>
        <p:spPr>
          <a:xfrm>
            <a:off x="8737600" y="6356351"/>
            <a:ext cx="2844800" cy="365125"/>
          </a:xfrm>
          <a:prstGeom prst="rect">
            <a:avLst/>
          </a:prstGeom>
        </p:spPr>
        <p:txBody>
          <a:bodyPr vert="horz" wrap="square" lIns="91440" tIns="45720" rIns="91440" bIns="45720" numCol="1" anchor="t" anchorCtr="0" compatLnSpc="1">
            <a:prstTxWarp prst="textNoShape">
              <a:avLst/>
            </a:prstTxWarp>
          </a:bodyPr>
          <a:lstStyle>
            <a:lvl1pPr algn="l" eaLnBrk="1" hangingPunct="1">
              <a:defRPr sz="1800">
                <a:solidFill>
                  <a:srgbClr val="000000"/>
                </a:solidFill>
                <a:latin typeface="Calibri" panose="020F0502020204030204" pitchFamily="34" charset="0"/>
              </a:defRPr>
            </a:lvl1pPr>
          </a:lstStyle>
          <a:p>
            <a:pPr>
              <a:defRPr/>
            </a:pPr>
            <a:fld id="{C36291E5-29D8-4048-B8DE-7D243017512C}" type="slidenum">
              <a:rPr lang="en-US" altLang="en-US"/>
              <a:pPr>
                <a:defRPr/>
              </a:pPr>
              <a:t>‹#›</a:t>
            </a:fld>
            <a:endParaRPr lang="en-US" altLang="en-US"/>
          </a:p>
        </p:txBody>
      </p:sp>
    </p:spTree>
    <p:extLst>
      <p:ext uri="{BB962C8B-B14F-4D97-AF65-F5344CB8AC3E}">
        <p14:creationId xmlns:p14="http://schemas.microsoft.com/office/powerpoint/2010/main" val="2675198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 - Two Content with Explana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D50FDA2-914B-4C9F-9F40-D95C4E499398}"/>
              </a:ext>
            </a:extLst>
          </p:cNvPr>
          <p:cNvSpPr/>
          <p:nvPr userDrawn="1"/>
        </p:nvSpPr>
        <p:spPr>
          <a:xfrm>
            <a:off x="0" y="-1687"/>
            <a:ext cx="48006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E0F5A2E-A757-4793-B388-24F8F03E6562}"/>
              </a:ext>
            </a:extLst>
          </p:cNvPr>
          <p:cNvSpPr>
            <a:spLocks noGrp="1"/>
          </p:cNvSpPr>
          <p:nvPr>
            <p:ph type="title"/>
          </p:nvPr>
        </p:nvSpPr>
        <p:spPr>
          <a:xfrm>
            <a:off x="227161" y="224287"/>
            <a:ext cx="4343400" cy="1371600"/>
          </a:xfrm>
        </p:spPr>
        <p:txBody>
          <a:bodyPr anchor="ctr">
            <a:normAutofit/>
          </a:bodyPr>
          <a:lstStyle>
            <a:lvl1pPr>
              <a:defRPr sz="4000">
                <a:solidFill>
                  <a:schemeClr val="bg1"/>
                </a:solidFill>
                <a:latin typeface="+mn-lt"/>
              </a:defRPr>
            </a:lvl1pPr>
          </a:lstStyle>
          <a:p>
            <a:r>
              <a:rPr lang="en-US"/>
              <a:t>Click to edit Master title style</a:t>
            </a:r>
          </a:p>
        </p:txBody>
      </p:sp>
      <p:sp>
        <p:nvSpPr>
          <p:cNvPr id="3" name="Content Placeholder 2">
            <a:extLst>
              <a:ext uri="{FF2B5EF4-FFF2-40B4-BE49-F238E27FC236}">
                <a16:creationId xmlns:a16="http://schemas.microsoft.com/office/drawing/2014/main" id="{2F42475E-5270-4306-8D82-6E5D78E8083D}"/>
              </a:ext>
            </a:extLst>
          </p:cNvPr>
          <p:cNvSpPr>
            <a:spLocks noGrp="1"/>
          </p:cNvSpPr>
          <p:nvPr>
            <p:ph idx="1"/>
          </p:nvPr>
        </p:nvSpPr>
        <p:spPr>
          <a:xfrm>
            <a:off x="227161" y="1595887"/>
            <a:ext cx="4343400" cy="5037826"/>
          </a:xfrm>
        </p:spPr>
        <p:txBody>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2800">
                <a:solidFill>
                  <a:schemeClr val="bg1"/>
                </a:solidFill>
                <a:latin typeface="+mj-lt"/>
              </a:defRPr>
            </a:lvl1pPr>
            <a:lvl2pPr marL="4572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2400">
                <a:solidFill>
                  <a:schemeClr val="bg1"/>
                </a:solidFill>
                <a:latin typeface="+mj-lt"/>
              </a:defRPr>
            </a:lvl2pPr>
            <a:lvl3pPr marL="6858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2400">
                <a:solidFill>
                  <a:schemeClr val="bg1"/>
                </a:solidFill>
                <a:latin typeface="+mj-lt"/>
              </a:defRPr>
            </a:lvl3pPr>
            <a:lvl4pPr marL="9144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2400">
                <a:solidFill>
                  <a:schemeClr val="bg1"/>
                </a:solidFill>
                <a:latin typeface="+mj-lt"/>
              </a:defRPr>
            </a:lvl4pPr>
            <a:lvl5pPr marL="11430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2400">
                <a:solidFill>
                  <a:schemeClr val="bg1"/>
                </a:solidFill>
                <a:latin typeface="+mj-lt"/>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DD95C91-FD95-4A64-9982-8170FCFBDF15}"/>
              </a:ext>
            </a:extLst>
          </p:cNvPr>
          <p:cNvSpPr>
            <a:spLocks noGrp="1"/>
          </p:cNvSpPr>
          <p:nvPr>
            <p:ph type="dt" sz="half" idx="10"/>
          </p:nvPr>
        </p:nvSpPr>
        <p:spPr>
          <a:xfrm>
            <a:off x="9030417" y="6268588"/>
            <a:ext cx="1873371" cy="365125"/>
          </a:xfrm>
        </p:spPr>
        <p:txBody>
          <a:bodyPr/>
          <a:lstStyle>
            <a:lvl1pPr algn="r">
              <a:defRPr/>
            </a:lvl1pPr>
          </a:lstStyle>
          <a:p>
            <a:fld id="{85721501-E676-491D-84F4-830B20E9F7AE}" type="datetime1">
              <a:rPr lang="en-US" smtClean="0"/>
              <a:t>1/27/2021</a:t>
            </a:fld>
            <a:endParaRPr lang="en-US"/>
          </a:p>
        </p:txBody>
      </p:sp>
      <p:sp>
        <p:nvSpPr>
          <p:cNvPr id="6" name="Footer Placeholder 5">
            <a:extLst>
              <a:ext uri="{FF2B5EF4-FFF2-40B4-BE49-F238E27FC236}">
                <a16:creationId xmlns:a16="http://schemas.microsoft.com/office/drawing/2014/main" id="{779DEF4E-7741-4C18-946E-4EFB4036F771}"/>
              </a:ext>
            </a:extLst>
          </p:cNvPr>
          <p:cNvSpPr>
            <a:spLocks noGrp="1"/>
          </p:cNvSpPr>
          <p:nvPr>
            <p:ph type="ftr" sz="quarter" idx="11"/>
          </p:nvPr>
        </p:nvSpPr>
        <p:spPr>
          <a:xfrm>
            <a:off x="5027759" y="6268587"/>
            <a:ext cx="4002657" cy="365125"/>
          </a:xfrm>
        </p:spPr>
        <p:txBody>
          <a:bodyPr/>
          <a:lstStyle>
            <a:lvl1pPr>
              <a:defRPr>
                <a:solidFill>
                  <a:schemeClr val="accent1"/>
                </a:solidFill>
              </a:defRPr>
            </a:lvl1pPr>
          </a:lstStyle>
          <a:p>
            <a:r>
              <a:rPr lang="en-US"/>
              <a:t>US ACCESS BOARD</a:t>
            </a:r>
          </a:p>
        </p:txBody>
      </p:sp>
      <p:sp>
        <p:nvSpPr>
          <p:cNvPr id="7" name="Slide Number Placeholder 6">
            <a:extLst>
              <a:ext uri="{FF2B5EF4-FFF2-40B4-BE49-F238E27FC236}">
                <a16:creationId xmlns:a16="http://schemas.microsoft.com/office/drawing/2014/main" id="{64D7BACE-A262-4F27-BC97-D9B60BEFD3A7}"/>
              </a:ext>
            </a:extLst>
          </p:cNvPr>
          <p:cNvSpPr>
            <a:spLocks noGrp="1"/>
          </p:cNvSpPr>
          <p:nvPr>
            <p:ph type="sldNum" sz="quarter" idx="12"/>
          </p:nvPr>
        </p:nvSpPr>
        <p:spPr>
          <a:xfrm>
            <a:off x="10903788" y="6268590"/>
            <a:ext cx="981972" cy="365122"/>
          </a:xfrm>
        </p:spPr>
        <p:txBody>
          <a:bodyPr/>
          <a:lstStyle/>
          <a:p>
            <a:fld id="{ACE203BA-D97E-4452-8126-3C27CACD36C8}" type="slidenum">
              <a:rPr lang="en-US" smtClean="0"/>
              <a:t>‹#›</a:t>
            </a:fld>
            <a:endParaRPr lang="en-US"/>
          </a:p>
        </p:txBody>
      </p:sp>
      <p:sp>
        <p:nvSpPr>
          <p:cNvPr id="10" name="Content Placeholder 3">
            <a:extLst>
              <a:ext uri="{FF2B5EF4-FFF2-40B4-BE49-F238E27FC236}">
                <a16:creationId xmlns:a16="http://schemas.microsoft.com/office/drawing/2014/main" id="{74441274-11C4-441D-9F82-942FD752EAA7}"/>
              </a:ext>
            </a:extLst>
          </p:cNvPr>
          <p:cNvSpPr>
            <a:spLocks noGrp="1"/>
          </p:cNvSpPr>
          <p:nvPr>
            <p:ph sz="half" idx="2"/>
          </p:nvPr>
        </p:nvSpPr>
        <p:spPr>
          <a:xfrm>
            <a:off x="5027760" y="224287"/>
            <a:ext cx="6858000" cy="4425951"/>
          </a:xfrm>
        </p:spPr>
        <p:txBody>
          <a:bodyPr>
            <a:normAutofit/>
          </a:bodyPr>
          <a:lstStyle>
            <a:lvl1pPr marL="228600" indent="-228600">
              <a:buFont typeface="Arial" panose="020B0604020202020204" pitchFamily="34" charset="0"/>
              <a:buChar char="•"/>
              <a:defRPr sz="2800">
                <a:solidFill>
                  <a:schemeClr val="accent1"/>
                </a:solidFill>
                <a:latin typeface="+mj-lt"/>
              </a:defRPr>
            </a:lvl1pPr>
            <a:lvl2pPr marL="457200" indent="-228600">
              <a:defRPr sz="2400">
                <a:solidFill>
                  <a:schemeClr val="accent1"/>
                </a:solidFill>
                <a:latin typeface="+mj-lt"/>
              </a:defRPr>
            </a:lvl2pPr>
            <a:lvl3pPr marL="685800" indent="-228600">
              <a:defRPr sz="2400">
                <a:solidFill>
                  <a:schemeClr val="accent1"/>
                </a:solidFill>
                <a:latin typeface="+mj-lt"/>
              </a:defRPr>
            </a:lvl3pPr>
            <a:lvl4pPr marL="914400" indent="-228600">
              <a:defRPr sz="2400">
                <a:solidFill>
                  <a:schemeClr val="accent1"/>
                </a:solidFill>
                <a:latin typeface="+mj-lt"/>
              </a:defRPr>
            </a:lvl4pPr>
            <a:lvl5pPr marL="1143000" indent="-228600">
              <a:defRPr sz="2400">
                <a:solidFill>
                  <a:schemeClr val="accent1"/>
                </a:solidFill>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a:extLst>
              <a:ext uri="{FF2B5EF4-FFF2-40B4-BE49-F238E27FC236}">
                <a16:creationId xmlns:a16="http://schemas.microsoft.com/office/drawing/2014/main" id="{59EA7869-BEAC-4D9D-A0B9-AA40D24B0BF6}"/>
              </a:ext>
            </a:extLst>
          </p:cNvPr>
          <p:cNvSpPr>
            <a:spLocks noGrp="1"/>
          </p:cNvSpPr>
          <p:nvPr>
            <p:ph sz="quarter" idx="13"/>
          </p:nvPr>
        </p:nvSpPr>
        <p:spPr>
          <a:xfrm>
            <a:off x="5027761" y="4650238"/>
            <a:ext cx="6858000" cy="1618348"/>
          </a:xfrm>
        </p:spPr>
        <p:txBody>
          <a:bodyPr/>
          <a:lstStyle>
            <a:lvl1pPr marL="0" indent="0" algn="ctr">
              <a:buNone/>
              <a:defRPr/>
            </a:lvl1pPr>
            <a:lvl2pPr marL="457200" indent="0" algn="ctr">
              <a:buNone/>
              <a:defRPr/>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393107096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475A920-3BEE-4454-8BA1-643B5CD1AF9E}"/>
              </a:ext>
            </a:extLst>
          </p:cNvPr>
          <p:cNvSpPr>
            <a:spLocks noGrp="1"/>
          </p:cNvSpPr>
          <p:nvPr>
            <p:ph type="dt" sz="half" idx="10"/>
          </p:nvPr>
        </p:nvSpPr>
        <p:spPr>
          <a:xfrm>
            <a:off x="609600" y="6356351"/>
            <a:ext cx="2844800" cy="365125"/>
          </a:xfrm>
          <a:prstGeom prst="rect">
            <a:avLst/>
          </a:prstGeom>
        </p:spPr>
        <p:txBody>
          <a:bodyPr/>
          <a:lstStyle>
            <a:lvl1pPr algn="l" eaLnBrk="1" fontAlgn="auto" hangingPunct="1">
              <a:spcBef>
                <a:spcPts val="0"/>
              </a:spcBef>
              <a:spcAft>
                <a:spcPts val="0"/>
              </a:spcAft>
              <a:defRPr sz="1800">
                <a:solidFill>
                  <a:srgbClr val="000000"/>
                </a:solidFill>
                <a:latin typeface="Calibri"/>
              </a:defRPr>
            </a:lvl1pPr>
          </a:lstStyle>
          <a:p>
            <a:pPr>
              <a:defRPr/>
            </a:pPr>
            <a:endParaRPr lang="en-US"/>
          </a:p>
        </p:txBody>
      </p:sp>
      <p:sp>
        <p:nvSpPr>
          <p:cNvPr id="4" name="Footer Placeholder 3">
            <a:extLst>
              <a:ext uri="{FF2B5EF4-FFF2-40B4-BE49-F238E27FC236}">
                <a16:creationId xmlns:a16="http://schemas.microsoft.com/office/drawing/2014/main" id="{41F5025E-ED8A-4AA0-BA81-E931D0534B22}"/>
              </a:ext>
            </a:extLst>
          </p:cNvPr>
          <p:cNvSpPr>
            <a:spLocks noGrp="1"/>
          </p:cNvSpPr>
          <p:nvPr>
            <p:ph type="ftr" sz="quarter" idx="11"/>
          </p:nvPr>
        </p:nvSpPr>
        <p:spPr>
          <a:xfrm>
            <a:off x="4165600" y="6356351"/>
            <a:ext cx="3860800" cy="365125"/>
          </a:xfrm>
          <a:prstGeom prst="rect">
            <a:avLst/>
          </a:prstGeom>
        </p:spPr>
        <p:txBody>
          <a:bodyPr/>
          <a:lstStyle>
            <a:lvl1pPr algn="l" eaLnBrk="1" fontAlgn="auto" hangingPunct="1">
              <a:spcBef>
                <a:spcPts val="0"/>
              </a:spcBef>
              <a:spcAft>
                <a:spcPts val="0"/>
              </a:spcAft>
              <a:defRPr sz="1800">
                <a:solidFill>
                  <a:srgbClr val="000000"/>
                </a:solidFill>
                <a:latin typeface="Calibri"/>
              </a:defRPr>
            </a:lvl1pPr>
          </a:lstStyle>
          <a:p>
            <a:pPr>
              <a:defRPr/>
            </a:pPr>
            <a:endParaRPr lang="en-US"/>
          </a:p>
        </p:txBody>
      </p:sp>
      <p:sp>
        <p:nvSpPr>
          <p:cNvPr id="5" name="Slide Number Placeholder 4">
            <a:extLst>
              <a:ext uri="{FF2B5EF4-FFF2-40B4-BE49-F238E27FC236}">
                <a16:creationId xmlns:a16="http://schemas.microsoft.com/office/drawing/2014/main" id="{1402F9B6-56CC-4E41-9FFA-99322AD80B34}"/>
              </a:ext>
            </a:extLst>
          </p:cNvPr>
          <p:cNvSpPr>
            <a:spLocks noGrp="1"/>
          </p:cNvSpPr>
          <p:nvPr>
            <p:ph type="sldNum" sz="quarter" idx="12"/>
          </p:nvPr>
        </p:nvSpPr>
        <p:spPr>
          <a:xfrm>
            <a:off x="8737600" y="6356351"/>
            <a:ext cx="2844800" cy="365125"/>
          </a:xfrm>
          <a:prstGeom prst="rect">
            <a:avLst/>
          </a:prstGeom>
        </p:spPr>
        <p:txBody>
          <a:bodyPr vert="horz" wrap="square" lIns="91440" tIns="45720" rIns="91440" bIns="45720" numCol="1" anchor="t" anchorCtr="0" compatLnSpc="1">
            <a:prstTxWarp prst="textNoShape">
              <a:avLst/>
            </a:prstTxWarp>
          </a:bodyPr>
          <a:lstStyle>
            <a:lvl1pPr algn="l" eaLnBrk="1" hangingPunct="1">
              <a:defRPr sz="1800">
                <a:solidFill>
                  <a:srgbClr val="000000"/>
                </a:solidFill>
                <a:latin typeface="Calibri" panose="020F0502020204030204" pitchFamily="34" charset="0"/>
              </a:defRPr>
            </a:lvl1pPr>
          </a:lstStyle>
          <a:p>
            <a:pPr>
              <a:defRPr/>
            </a:pPr>
            <a:fld id="{ACE49879-A082-4F85-9F4A-83C843DC05DA}" type="slidenum">
              <a:rPr lang="en-US" altLang="en-US"/>
              <a:pPr>
                <a:defRPr/>
              </a:pPr>
              <a:t>‹#›</a:t>
            </a:fld>
            <a:endParaRPr lang="en-US" altLang="en-US"/>
          </a:p>
        </p:txBody>
      </p:sp>
    </p:spTree>
    <p:extLst>
      <p:ext uri="{BB962C8B-B14F-4D97-AF65-F5344CB8AC3E}">
        <p14:creationId xmlns:p14="http://schemas.microsoft.com/office/powerpoint/2010/main" val="179678932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9CE0EDC-5D91-4D34-9883-D9BF43F2531D}"/>
              </a:ext>
            </a:extLst>
          </p:cNvPr>
          <p:cNvSpPr>
            <a:spLocks noGrp="1"/>
          </p:cNvSpPr>
          <p:nvPr>
            <p:ph type="dt" sz="half" idx="10"/>
          </p:nvPr>
        </p:nvSpPr>
        <p:spPr>
          <a:xfrm>
            <a:off x="609600" y="6356351"/>
            <a:ext cx="2844800" cy="365125"/>
          </a:xfrm>
          <a:prstGeom prst="rect">
            <a:avLst/>
          </a:prstGeom>
        </p:spPr>
        <p:txBody>
          <a:bodyPr/>
          <a:lstStyle>
            <a:lvl1pPr algn="l" eaLnBrk="1" fontAlgn="auto" hangingPunct="1">
              <a:spcBef>
                <a:spcPts val="0"/>
              </a:spcBef>
              <a:spcAft>
                <a:spcPts val="0"/>
              </a:spcAft>
              <a:defRPr sz="1800">
                <a:solidFill>
                  <a:srgbClr val="000000"/>
                </a:solidFill>
                <a:latin typeface="Calibri"/>
              </a:defRPr>
            </a:lvl1pPr>
          </a:lstStyle>
          <a:p>
            <a:pPr>
              <a:defRPr/>
            </a:pPr>
            <a:endParaRPr lang="en-US"/>
          </a:p>
        </p:txBody>
      </p:sp>
      <p:sp>
        <p:nvSpPr>
          <p:cNvPr id="3" name="Footer Placeholder 2">
            <a:extLst>
              <a:ext uri="{FF2B5EF4-FFF2-40B4-BE49-F238E27FC236}">
                <a16:creationId xmlns:a16="http://schemas.microsoft.com/office/drawing/2014/main" id="{2E18526D-4185-419F-9AA9-9154F5D0D080}"/>
              </a:ext>
            </a:extLst>
          </p:cNvPr>
          <p:cNvSpPr>
            <a:spLocks noGrp="1"/>
          </p:cNvSpPr>
          <p:nvPr>
            <p:ph type="ftr" sz="quarter" idx="11"/>
          </p:nvPr>
        </p:nvSpPr>
        <p:spPr>
          <a:xfrm>
            <a:off x="4165600" y="6356351"/>
            <a:ext cx="3860800" cy="365125"/>
          </a:xfrm>
          <a:prstGeom prst="rect">
            <a:avLst/>
          </a:prstGeom>
        </p:spPr>
        <p:txBody>
          <a:bodyPr/>
          <a:lstStyle>
            <a:lvl1pPr algn="l" eaLnBrk="1" fontAlgn="auto" hangingPunct="1">
              <a:spcBef>
                <a:spcPts val="0"/>
              </a:spcBef>
              <a:spcAft>
                <a:spcPts val="0"/>
              </a:spcAft>
              <a:defRPr sz="1800">
                <a:solidFill>
                  <a:srgbClr val="000000"/>
                </a:solidFill>
                <a:latin typeface="Calibri"/>
              </a:defRPr>
            </a:lvl1pPr>
          </a:lstStyle>
          <a:p>
            <a:pPr>
              <a:defRPr/>
            </a:pPr>
            <a:endParaRPr lang="en-US"/>
          </a:p>
        </p:txBody>
      </p:sp>
      <p:sp>
        <p:nvSpPr>
          <p:cNvPr id="4" name="Slide Number Placeholder 3">
            <a:extLst>
              <a:ext uri="{FF2B5EF4-FFF2-40B4-BE49-F238E27FC236}">
                <a16:creationId xmlns:a16="http://schemas.microsoft.com/office/drawing/2014/main" id="{495AD5DD-3036-4621-B9DD-52EAAEDCE4D7}"/>
              </a:ext>
            </a:extLst>
          </p:cNvPr>
          <p:cNvSpPr>
            <a:spLocks noGrp="1"/>
          </p:cNvSpPr>
          <p:nvPr>
            <p:ph type="sldNum" sz="quarter" idx="12"/>
          </p:nvPr>
        </p:nvSpPr>
        <p:spPr>
          <a:xfrm>
            <a:off x="8737600" y="6356351"/>
            <a:ext cx="2844800" cy="365125"/>
          </a:xfrm>
          <a:prstGeom prst="rect">
            <a:avLst/>
          </a:prstGeom>
        </p:spPr>
        <p:txBody>
          <a:bodyPr vert="horz" wrap="square" lIns="91440" tIns="45720" rIns="91440" bIns="45720" numCol="1" anchor="t" anchorCtr="0" compatLnSpc="1">
            <a:prstTxWarp prst="textNoShape">
              <a:avLst/>
            </a:prstTxWarp>
          </a:bodyPr>
          <a:lstStyle>
            <a:lvl1pPr algn="l" eaLnBrk="1" hangingPunct="1">
              <a:defRPr sz="1800">
                <a:solidFill>
                  <a:srgbClr val="000000"/>
                </a:solidFill>
                <a:latin typeface="Calibri" panose="020F0502020204030204" pitchFamily="34" charset="0"/>
              </a:defRPr>
            </a:lvl1pPr>
          </a:lstStyle>
          <a:p>
            <a:pPr>
              <a:defRPr/>
            </a:pPr>
            <a:fld id="{38D2AE14-051B-47E9-A8D0-A6891C811A11}" type="slidenum">
              <a:rPr lang="en-US" altLang="en-US"/>
              <a:pPr>
                <a:defRPr/>
              </a:pPr>
              <a:t>‹#›</a:t>
            </a:fld>
            <a:endParaRPr lang="en-US" altLang="en-US"/>
          </a:p>
        </p:txBody>
      </p:sp>
    </p:spTree>
    <p:extLst>
      <p:ext uri="{BB962C8B-B14F-4D97-AF65-F5344CB8AC3E}">
        <p14:creationId xmlns:p14="http://schemas.microsoft.com/office/powerpoint/2010/main" val="77177537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3A32B9EC-6129-4454-9766-ACFFA513D6DE}"/>
              </a:ext>
            </a:extLst>
          </p:cNvPr>
          <p:cNvSpPr>
            <a:spLocks noGrp="1"/>
          </p:cNvSpPr>
          <p:nvPr>
            <p:ph type="dt" sz="half" idx="10"/>
          </p:nvPr>
        </p:nvSpPr>
        <p:spPr>
          <a:xfrm>
            <a:off x="609600" y="6356351"/>
            <a:ext cx="2844800" cy="365125"/>
          </a:xfrm>
          <a:prstGeom prst="rect">
            <a:avLst/>
          </a:prstGeom>
        </p:spPr>
        <p:txBody>
          <a:bodyPr/>
          <a:lstStyle>
            <a:lvl1pPr algn="l" eaLnBrk="1" fontAlgn="auto" hangingPunct="1">
              <a:spcBef>
                <a:spcPts val="0"/>
              </a:spcBef>
              <a:spcAft>
                <a:spcPts val="0"/>
              </a:spcAft>
              <a:defRPr sz="1800">
                <a:solidFill>
                  <a:srgbClr val="000000"/>
                </a:solidFill>
                <a:latin typeface="Calibri"/>
              </a:defRPr>
            </a:lvl1pPr>
          </a:lstStyle>
          <a:p>
            <a:pPr>
              <a:defRPr/>
            </a:pPr>
            <a:endParaRPr lang="en-US"/>
          </a:p>
        </p:txBody>
      </p:sp>
      <p:sp>
        <p:nvSpPr>
          <p:cNvPr id="6" name="Footer Placeholder 5">
            <a:extLst>
              <a:ext uri="{FF2B5EF4-FFF2-40B4-BE49-F238E27FC236}">
                <a16:creationId xmlns:a16="http://schemas.microsoft.com/office/drawing/2014/main" id="{D634D0F2-1316-4C77-A3C9-0C5EA9CA2FD7}"/>
              </a:ext>
            </a:extLst>
          </p:cNvPr>
          <p:cNvSpPr>
            <a:spLocks noGrp="1"/>
          </p:cNvSpPr>
          <p:nvPr>
            <p:ph type="ftr" sz="quarter" idx="11"/>
          </p:nvPr>
        </p:nvSpPr>
        <p:spPr>
          <a:xfrm>
            <a:off x="4165600" y="6356351"/>
            <a:ext cx="3860800" cy="365125"/>
          </a:xfrm>
          <a:prstGeom prst="rect">
            <a:avLst/>
          </a:prstGeom>
        </p:spPr>
        <p:txBody>
          <a:bodyPr/>
          <a:lstStyle>
            <a:lvl1pPr algn="l" eaLnBrk="1" fontAlgn="auto" hangingPunct="1">
              <a:spcBef>
                <a:spcPts val="0"/>
              </a:spcBef>
              <a:spcAft>
                <a:spcPts val="0"/>
              </a:spcAft>
              <a:defRPr sz="1800">
                <a:solidFill>
                  <a:srgbClr val="000000"/>
                </a:solidFill>
                <a:latin typeface="Calibri"/>
              </a:defRPr>
            </a:lvl1pPr>
          </a:lstStyle>
          <a:p>
            <a:pPr>
              <a:defRPr/>
            </a:pPr>
            <a:endParaRPr lang="en-US"/>
          </a:p>
        </p:txBody>
      </p:sp>
      <p:sp>
        <p:nvSpPr>
          <p:cNvPr id="7" name="Slide Number Placeholder 6">
            <a:extLst>
              <a:ext uri="{FF2B5EF4-FFF2-40B4-BE49-F238E27FC236}">
                <a16:creationId xmlns:a16="http://schemas.microsoft.com/office/drawing/2014/main" id="{2670ECD7-A4D9-47A4-9522-ECAD097A593F}"/>
              </a:ext>
            </a:extLst>
          </p:cNvPr>
          <p:cNvSpPr>
            <a:spLocks noGrp="1"/>
          </p:cNvSpPr>
          <p:nvPr>
            <p:ph type="sldNum" sz="quarter" idx="12"/>
          </p:nvPr>
        </p:nvSpPr>
        <p:spPr>
          <a:xfrm>
            <a:off x="8737600" y="6356351"/>
            <a:ext cx="2844800" cy="365125"/>
          </a:xfrm>
          <a:prstGeom prst="rect">
            <a:avLst/>
          </a:prstGeom>
        </p:spPr>
        <p:txBody>
          <a:bodyPr vert="horz" wrap="square" lIns="91440" tIns="45720" rIns="91440" bIns="45720" numCol="1" anchor="t" anchorCtr="0" compatLnSpc="1">
            <a:prstTxWarp prst="textNoShape">
              <a:avLst/>
            </a:prstTxWarp>
          </a:bodyPr>
          <a:lstStyle>
            <a:lvl1pPr algn="l" eaLnBrk="1" hangingPunct="1">
              <a:defRPr sz="1800">
                <a:solidFill>
                  <a:srgbClr val="000000"/>
                </a:solidFill>
                <a:latin typeface="Calibri" panose="020F0502020204030204" pitchFamily="34" charset="0"/>
              </a:defRPr>
            </a:lvl1pPr>
          </a:lstStyle>
          <a:p>
            <a:pPr>
              <a:defRPr/>
            </a:pPr>
            <a:fld id="{E5E44633-3D63-4AF5-95ED-C19C3CFBCF1F}" type="slidenum">
              <a:rPr lang="en-US" altLang="en-US"/>
              <a:pPr>
                <a:defRPr/>
              </a:pPr>
              <a:t>‹#›</a:t>
            </a:fld>
            <a:endParaRPr lang="en-US" altLang="en-US"/>
          </a:p>
        </p:txBody>
      </p:sp>
    </p:spTree>
    <p:extLst>
      <p:ext uri="{BB962C8B-B14F-4D97-AF65-F5344CB8AC3E}">
        <p14:creationId xmlns:p14="http://schemas.microsoft.com/office/powerpoint/2010/main" val="381346506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92322F4D-C9C5-40EE-8C57-9091149D3F0D}"/>
              </a:ext>
            </a:extLst>
          </p:cNvPr>
          <p:cNvSpPr>
            <a:spLocks noGrp="1"/>
          </p:cNvSpPr>
          <p:nvPr>
            <p:ph type="dt" sz="half" idx="10"/>
          </p:nvPr>
        </p:nvSpPr>
        <p:spPr>
          <a:xfrm>
            <a:off x="609600" y="6356351"/>
            <a:ext cx="2844800" cy="365125"/>
          </a:xfrm>
          <a:prstGeom prst="rect">
            <a:avLst/>
          </a:prstGeom>
        </p:spPr>
        <p:txBody>
          <a:bodyPr/>
          <a:lstStyle>
            <a:lvl1pPr algn="l" eaLnBrk="1" fontAlgn="auto" hangingPunct="1">
              <a:spcBef>
                <a:spcPts val="0"/>
              </a:spcBef>
              <a:spcAft>
                <a:spcPts val="0"/>
              </a:spcAft>
              <a:defRPr sz="1800">
                <a:solidFill>
                  <a:srgbClr val="000000"/>
                </a:solidFill>
                <a:latin typeface="Calibri"/>
              </a:defRPr>
            </a:lvl1pPr>
          </a:lstStyle>
          <a:p>
            <a:pPr>
              <a:defRPr/>
            </a:pPr>
            <a:endParaRPr lang="en-US"/>
          </a:p>
        </p:txBody>
      </p:sp>
      <p:sp>
        <p:nvSpPr>
          <p:cNvPr id="6" name="Footer Placeholder 5">
            <a:extLst>
              <a:ext uri="{FF2B5EF4-FFF2-40B4-BE49-F238E27FC236}">
                <a16:creationId xmlns:a16="http://schemas.microsoft.com/office/drawing/2014/main" id="{9886AC5F-FA21-4A76-8C9D-9A7A2BED9E23}"/>
              </a:ext>
            </a:extLst>
          </p:cNvPr>
          <p:cNvSpPr>
            <a:spLocks noGrp="1"/>
          </p:cNvSpPr>
          <p:nvPr>
            <p:ph type="ftr" sz="quarter" idx="11"/>
          </p:nvPr>
        </p:nvSpPr>
        <p:spPr>
          <a:xfrm>
            <a:off x="4165600" y="6356351"/>
            <a:ext cx="3860800" cy="365125"/>
          </a:xfrm>
          <a:prstGeom prst="rect">
            <a:avLst/>
          </a:prstGeom>
        </p:spPr>
        <p:txBody>
          <a:bodyPr/>
          <a:lstStyle>
            <a:lvl1pPr algn="l" eaLnBrk="1" fontAlgn="auto" hangingPunct="1">
              <a:spcBef>
                <a:spcPts val="0"/>
              </a:spcBef>
              <a:spcAft>
                <a:spcPts val="0"/>
              </a:spcAft>
              <a:defRPr sz="1800">
                <a:solidFill>
                  <a:srgbClr val="000000"/>
                </a:solidFill>
                <a:latin typeface="Calibri"/>
              </a:defRPr>
            </a:lvl1pPr>
          </a:lstStyle>
          <a:p>
            <a:pPr>
              <a:defRPr/>
            </a:pPr>
            <a:endParaRPr lang="en-US"/>
          </a:p>
        </p:txBody>
      </p:sp>
      <p:sp>
        <p:nvSpPr>
          <p:cNvPr id="7" name="Slide Number Placeholder 6">
            <a:extLst>
              <a:ext uri="{FF2B5EF4-FFF2-40B4-BE49-F238E27FC236}">
                <a16:creationId xmlns:a16="http://schemas.microsoft.com/office/drawing/2014/main" id="{22737DAB-60E5-4611-BDDD-EA7DB7854B86}"/>
              </a:ext>
            </a:extLst>
          </p:cNvPr>
          <p:cNvSpPr>
            <a:spLocks noGrp="1"/>
          </p:cNvSpPr>
          <p:nvPr>
            <p:ph type="sldNum" sz="quarter" idx="12"/>
          </p:nvPr>
        </p:nvSpPr>
        <p:spPr>
          <a:xfrm>
            <a:off x="8737600" y="6356351"/>
            <a:ext cx="2844800" cy="365125"/>
          </a:xfrm>
          <a:prstGeom prst="rect">
            <a:avLst/>
          </a:prstGeom>
        </p:spPr>
        <p:txBody>
          <a:bodyPr vert="horz" wrap="square" lIns="91440" tIns="45720" rIns="91440" bIns="45720" numCol="1" anchor="t" anchorCtr="0" compatLnSpc="1">
            <a:prstTxWarp prst="textNoShape">
              <a:avLst/>
            </a:prstTxWarp>
          </a:bodyPr>
          <a:lstStyle>
            <a:lvl1pPr algn="l" eaLnBrk="1" hangingPunct="1">
              <a:defRPr sz="1800">
                <a:solidFill>
                  <a:srgbClr val="000000"/>
                </a:solidFill>
                <a:latin typeface="Calibri" panose="020F0502020204030204" pitchFamily="34" charset="0"/>
              </a:defRPr>
            </a:lvl1pPr>
          </a:lstStyle>
          <a:p>
            <a:pPr>
              <a:defRPr/>
            </a:pPr>
            <a:fld id="{D8E53394-7FAE-405E-9449-95DB2971CC3E}" type="slidenum">
              <a:rPr lang="en-US" altLang="en-US"/>
              <a:pPr>
                <a:defRPr/>
              </a:pPr>
              <a:t>‹#›</a:t>
            </a:fld>
            <a:endParaRPr lang="en-US" altLang="en-US"/>
          </a:p>
        </p:txBody>
      </p:sp>
    </p:spTree>
    <p:extLst>
      <p:ext uri="{BB962C8B-B14F-4D97-AF65-F5344CB8AC3E}">
        <p14:creationId xmlns:p14="http://schemas.microsoft.com/office/powerpoint/2010/main" val="331066180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4B7800C-00AA-4BD7-9EC3-663D01CDB065}"/>
              </a:ext>
            </a:extLst>
          </p:cNvPr>
          <p:cNvSpPr>
            <a:spLocks noGrp="1"/>
          </p:cNvSpPr>
          <p:nvPr>
            <p:ph type="dt" sz="half" idx="10"/>
          </p:nvPr>
        </p:nvSpPr>
        <p:spPr>
          <a:xfrm>
            <a:off x="609600" y="6356351"/>
            <a:ext cx="2844800" cy="365125"/>
          </a:xfrm>
          <a:prstGeom prst="rect">
            <a:avLst/>
          </a:prstGeom>
        </p:spPr>
        <p:txBody>
          <a:bodyPr/>
          <a:lstStyle>
            <a:lvl1pPr algn="l" eaLnBrk="1" fontAlgn="auto" hangingPunct="1">
              <a:spcBef>
                <a:spcPts val="0"/>
              </a:spcBef>
              <a:spcAft>
                <a:spcPts val="0"/>
              </a:spcAft>
              <a:defRPr sz="1800">
                <a:solidFill>
                  <a:srgbClr val="000000"/>
                </a:solidFill>
                <a:latin typeface="Calibri"/>
              </a:defRPr>
            </a:lvl1pPr>
          </a:lstStyle>
          <a:p>
            <a:pPr>
              <a:defRPr/>
            </a:pPr>
            <a:endParaRPr lang="en-US"/>
          </a:p>
        </p:txBody>
      </p:sp>
      <p:sp>
        <p:nvSpPr>
          <p:cNvPr id="5" name="Footer Placeholder 4">
            <a:extLst>
              <a:ext uri="{FF2B5EF4-FFF2-40B4-BE49-F238E27FC236}">
                <a16:creationId xmlns:a16="http://schemas.microsoft.com/office/drawing/2014/main" id="{2BA31054-8E24-40E1-A0AE-46A26D362E92}"/>
              </a:ext>
            </a:extLst>
          </p:cNvPr>
          <p:cNvSpPr>
            <a:spLocks noGrp="1"/>
          </p:cNvSpPr>
          <p:nvPr>
            <p:ph type="ftr" sz="quarter" idx="11"/>
          </p:nvPr>
        </p:nvSpPr>
        <p:spPr>
          <a:xfrm>
            <a:off x="4165600" y="6356351"/>
            <a:ext cx="3860800" cy="365125"/>
          </a:xfrm>
          <a:prstGeom prst="rect">
            <a:avLst/>
          </a:prstGeom>
        </p:spPr>
        <p:txBody>
          <a:bodyPr/>
          <a:lstStyle>
            <a:lvl1pPr algn="l" eaLnBrk="1" fontAlgn="auto" hangingPunct="1">
              <a:spcBef>
                <a:spcPts val="0"/>
              </a:spcBef>
              <a:spcAft>
                <a:spcPts val="0"/>
              </a:spcAft>
              <a:defRPr sz="1800">
                <a:solidFill>
                  <a:srgbClr val="000000"/>
                </a:solidFill>
                <a:latin typeface="Calibri"/>
              </a:defRPr>
            </a:lvl1pPr>
          </a:lstStyle>
          <a:p>
            <a:pPr>
              <a:defRPr/>
            </a:pPr>
            <a:endParaRPr lang="en-US"/>
          </a:p>
        </p:txBody>
      </p:sp>
      <p:sp>
        <p:nvSpPr>
          <p:cNvPr id="6" name="Slide Number Placeholder 5">
            <a:extLst>
              <a:ext uri="{FF2B5EF4-FFF2-40B4-BE49-F238E27FC236}">
                <a16:creationId xmlns:a16="http://schemas.microsoft.com/office/drawing/2014/main" id="{89451766-A1A8-4483-858A-990F4F8E6C17}"/>
              </a:ext>
            </a:extLst>
          </p:cNvPr>
          <p:cNvSpPr>
            <a:spLocks noGrp="1"/>
          </p:cNvSpPr>
          <p:nvPr>
            <p:ph type="sldNum" sz="quarter" idx="12"/>
          </p:nvPr>
        </p:nvSpPr>
        <p:spPr>
          <a:xfrm>
            <a:off x="8737600" y="6356351"/>
            <a:ext cx="2844800" cy="365125"/>
          </a:xfrm>
          <a:prstGeom prst="rect">
            <a:avLst/>
          </a:prstGeom>
        </p:spPr>
        <p:txBody>
          <a:bodyPr vert="horz" wrap="square" lIns="91440" tIns="45720" rIns="91440" bIns="45720" numCol="1" anchor="t" anchorCtr="0" compatLnSpc="1">
            <a:prstTxWarp prst="textNoShape">
              <a:avLst/>
            </a:prstTxWarp>
          </a:bodyPr>
          <a:lstStyle>
            <a:lvl1pPr algn="l" eaLnBrk="1" hangingPunct="1">
              <a:defRPr sz="1800">
                <a:solidFill>
                  <a:srgbClr val="000000"/>
                </a:solidFill>
                <a:latin typeface="Calibri" panose="020F0502020204030204" pitchFamily="34" charset="0"/>
              </a:defRPr>
            </a:lvl1pPr>
          </a:lstStyle>
          <a:p>
            <a:pPr>
              <a:defRPr/>
            </a:pPr>
            <a:fld id="{8ADD6D18-29DF-44FC-B804-49892D1C898D}" type="slidenum">
              <a:rPr lang="en-US" altLang="en-US"/>
              <a:pPr>
                <a:defRPr/>
              </a:pPr>
              <a:t>‹#›</a:t>
            </a:fld>
            <a:endParaRPr lang="en-US" altLang="en-US"/>
          </a:p>
        </p:txBody>
      </p:sp>
    </p:spTree>
    <p:extLst>
      <p:ext uri="{BB962C8B-B14F-4D97-AF65-F5344CB8AC3E}">
        <p14:creationId xmlns:p14="http://schemas.microsoft.com/office/powerpoint/2010/main" val="297137936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6E1F9EE-7360-4382-A795-12022D8E8790}"/>
              </a:ext>
            </a:extLst>
          </p:cNvPr>
          <p:cNvSpPr>
            <a:spLocks noGrp="1"/>
          </p:cNvSpPr>
          <p:nvPr>
            <p:ph type="dt" sz="half" idx="10"/>
          </p:nvPr>
        </p:nvSpPr>
        <p:spPr>
          <a:xfrm>
            <a:off x="609600" y="6356351"/>
            <a:ext cx="2844800" cy="365125"/>
          </a:xfrm>
          <a:prstGeom prst="rect">
            <a:avLst/>
          </a:prstGeom>
        </p:spPr>
        <p:txBody>
          <a:bodyPr/>
          <a:lstStyle>
            <a:lvl1pPr algn="l" eaLnBrk="1" fontAlgn="auto" hangingPunct="1">
              <a:spcBef>
                <a:spcPts val="0"/>
              </a:spcBef>
              <a:spcAft>
                <a:spcPts val="0"/>
              </a:spcAft>
              <a:defRPr sz="1800">
                <a:solidFill>
                  <a:srgbClr val="000000"/>
                </a:solidFill>
                <a:latin typeface="Calibri"/>
              </a:defRPr>
            </a:lvl1pPr>
          </a:lstStyle>
          <a:p>
            <a:pPr>
              <a:defRPr/>
            </a:pPr>
            <a:endParaRPr lang="en-US"/>
          </a:p>
        </p:txBody>
      </p:sp>
      <p:sp>
        <p:nvSpPr>
          <p:cNvPr id="5" name="Footer Placeholder 4">
            <a:extLst>
              <a:ext uri="{FF2B5EF4-FFF2-40B4-BE49-F238E27FC236}">
                <a16:creationId xmlns:a16="http://schemas.microsoft.com/office/drawing/2014/main" id="{9B7DBAC0-EDEE-41BC-B4B4-7F1D1F78E8D4}"/>
              </a:ext>
            </a:extLst>
          </p:cNvPr>
          <p:cNvSpPr>
            <a:spLocks noGrp="1"/>
          </p:cNvSpPr>
          <p:nvPr>
            <p:ph type="ftr" sz="quarter" idx="11"/>
          </p:nvPr>
        </p:nvSpPr>
        <p:spPr>
          <a:xfrm>
            <a:off x="4165600" y="6356351"/>
            <a:ext cx="3860800" cy="365125"/>
          </a:xfrm>
          <a:prstGeom prst="rect">
            <a:avLst/>
          </a:prstGeom>
        </p:spPr>
        <p:txBody>
          <a:bodyPr/>
          <a:lstStyle>
            <a:lvl1pPr algn="l" eaLnBrk="1" fontAlgn="auto" hangingPunct="1">
              <a:spcBef>
                <a:spcPts val="0"/>
              </a:spcBef>
              <a:spcAft>
                <a:spcPts val="0"/>
              </a:spcAft>
              <a:defRPr sz="1800">
                <a:solidFill>
                  <a:srgbClr val="000000"/>
                </a:solidFill>
                <a:latin typeface="Calibri"/>
              </a:defRPr>
            </a:lvl1pPr>
          </a:lstStyle>
          <a:p>
            <a:pPr>
              <a:defRPr/>
            </a:pPr>
            <a:endParaRPr lang="en-US"/>
          </a:p>
        </p:txBody>
      </p:sp>
      <p:sp>
        <p:nvSpPr>
          <p:cNvPr id="6" name="Slide Number Placeholder 5">
            <a:extLst>
              <a:ext uri="{FF2B5EF4-FFF2-40B4-BE49-F238E27FC236}">
                <a16:creationId xmlns:a16="http://schemas.microsoft.com/office/drawing/2014/main" id="{07F0763A-1F23-4835-A531-21D3986801FF}"/>
              </a:ext>
            </a:extLst>
          </p:cNvPr>
          <p:cNvSpPr>
            <a:spLocks noGrp="1"/>
          </p:cNvSpPr>
          <p:nvPr>
            <p:ph type="sldNum" sz="quarter" idx="12"/>
          </p:nvPr>
        </p:nvSpPr>
        <p:spPr>
          <a:xfrm>
            <a:off x="8737600" y="6356351"/>
            <a:ext cx="2844800" cy="365125"/>
          </a:xfrm>
          <a:prstGeom prst="rect">
            <a:avLst/>
          </a:prstGeom>
        </p:spPr>
        <p:txBody>
          <a:bodyPr vert="horz" wrap="square" lIns="91440" tIns="45720" rIns="91440" bIns="45720" numCol="1" anchor="t" anchorCtr="0" compatLnSpc="1">
            <a:prstTxWarp prst="textNoShape">
              <a:avLst/>
            </a:prstTxWarp>
          </a:bodyPr>
          <a:lstStyle>
            <a:lvl1pPr algn="l" eaLnBrk="1" hangingPunct="1">
              <a:defRPr sz="1800">
                <a:solidFill>
                  <a:srgbClr val="000000"/>
                </a:solidFill>
                <a:latin typeface="Calibri" panose="020F0502020204030204" pitchFamily="34" charset="0"/>
              </a:defRPr>
            </a:lvl1pPr>
          </a:lstStyle>
          <a:p>
            <a:pPr>
              <a:defRPr/>
            </a:pPr>
            <a:fld id="{504220BA-851F-422B-BF07-6C2E9138A4BC}" type="slidenum">
              <a:rPr lang="en-US" altLang="en-US"/>
              <a:pPr>
                <a:defRPr/>
              </a:pPr>
              <a:t>‹#›</a:t>
            </a:fld>
            <a:endParaRPr lang="en-US" altLang="en-US"/>
          </a:p>
        </p:txBody>
      </p:sp>
    </p:spTree>
    <p:extLst>
      <p:ext uri="{BB962C8B-B14F-4D97-AF65-F5344CB8AC3E}">
        <p14:creationId xmlns:p14="http://schemas.microsoft.com/office/powerpoint/2010/main" val="308982870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40DDC69-AF29-46DD-BAB7-0F67E31D87D2}"/>
              </a:ext>
            </a:extLst>
          </p:cNvPr>
          <p:cNvSpPr>
            <a:spLocks noGrp="1" noChangeArrowheads="1"/>
          </p:cNvSpPr>
          <p:nvPr>
            <p:ph type="dt" sz="half" idx="10"/>
          </p:nvPr>
        </p:nvSpPr>
        <p:spPr>
          <a:xfrm>
            <a:off x="914400" y="6248400"/>
            <a:ext cx="2540000" cy="457200"/>
          </a:xfrm>
          <a:prstGeom prst="rect">
            <a:avLst/>
          </a:prstGeom>
        </p:spPr>
        <p:txBody>
          <a:bodyPr/>
          <a:lstStyle>
            <a:lvl1pPr algn="l" eaLnBrk="1" fontAlgn="auto" hangingPunct="1">
              <a:spcBef>
                <a:spcPts val="0"/>
              </a:spcBef>
              <a:spcAft>
                <a:spcPts val="0"/>
              </a:spcAft>
              <a:defRPr sz="1800">
                <a:solidFill>
                  <a:srgbClr val="000000"/>
                </a:solidFill>
                <a:latin typeface="Calibri"/>
              </a:defRPr>
            </a:lvl1pPr>
          </a:lstStyle>
          <a:p>
            <a:pPr>
              <a:defRPr/>
            </a:pPr>
            <a:endParaRPr lang="en-US" altLang="en-US"/>
          </a:p>
        </p:txBody>
      </p:sp>
      <p:sp>
        <p:nvSpPr>
          <p:cNvPr id="6" name="Footer Placeholder 5">
            <a:extLst>
              <a:ext uri="{FF2B5EF4-FFF2-40B4-BE49-F238E27FC236}">
                <a16:creationId xmlns:a16="http://schemas.microsoft.com/office/drawing/2014/main" id="{B76E343E-7BB3-49EA-A086-DC3AB9EFF0DA}"/>
              </a:ext>
            </a:extLst>
          </p:cNvPr>
          <p:cNvSpPr>
            <a:spLocks noGrp="1" noChangeArrowheads="1"/>
          </p:cNvSpPr>
          <p:nvPr>
            <p:ph type="ftr" sz="quarter" idx="11"/>
          </p:nvPr>
        </p:nvSpPr>
        <p:spPr>
          <a:xfrm>
            <a:off x="4165600" y="6248400"/>
            <a:ext cx="3860800" cy="457200"/>
          </a:xfrm>
          <a:prstGeom prst="rect">
            <a:avLst/>
          </a:prstGeom>
        </p:spPr>
        <p:txBody>
          <a:bodyPr/>
          <a:lstStyle>
            <a:lvl1pPr algn="l" eaLnBrk="1" fontAlgn="auto" hangingPunct="1">
              <a:spcBef>
                <a:spcPts val="0"/>
              </a:spcBef>
              <a:spcAft>
                <a:spcPts val="0"/>
              </a:spcAft>
              <a:defRPr sz="1800">
                <a:solidFill>
                  <a:srgbClr val="000000"/>
                </a:solidFill>
                <a:latin typeface="Calibri"/>
              </a:defRPr>
            </a:lvl1pPr>
          </a:lstStyle>
          <a:p>
            <a:pPr>
              <a:defRPr/>
            </a:pPr>
            <a:endParaRPr lang="en-US" altLang="en-US"/>
          </a:p>
        </p:txBody>
      </p:sp>
      <p:sp>
        <p:nvSpPr>
          <p:cNvPr id="7" name="Slide Number Placeholder 6">
            <a:extLst>
              <a:ext uri="{FF2B5EF4-FFF2-40B4-BE49-F238E27FC236}">
                <a16:creationId xmlns:a16="http://schemas.microsoft.com/office/drawing/2014/main" id="{089FA6EF-633F-4B55-82A1-84C5715CD150}"/>
              </a:ext>
            </a:extLst>
          </p:cNvPr>
          <p:cNvSpPr>
            <a:spLocks noGrp="1" noChangeArrowheads="1"/>
          </p:cNvSpPr>
          <p:nvPr>
            <p:ph type="sldNum" sz="quarter" idx="12"/>
          </p:nvPr>
        </p:nvSpPr>
        <p:spPr>
          <a:xfrm>
            <a:off x="8737600" y="6248400"/>
            <a:ext cx="2540000" cy="457200"/>
          </a:xfrm>
          <a:prstGeom prst="rect">
            <a:avLst/>
          </a:prstGeom>
        </p:spPr>
        <p:txBody>
          <a:bodyPr vert="horz" wrap="square" lIns="91440" tIns="45720" rIns="91440" bIns="45720" numCol="1" anchor="t" anchorCtr="0" compatLnSpc="1">
            <a:prstTxWarp prst="textNoShape">
              <a:avLst/>
            </a:prstTxWarp>
          </a:bodyPr>
          <a:lstStyle>
            <a:lvl1pPr algn="l" eaLnBrk="1" hangingPunct="1">
              <a:defRPr sz="1800">
                <a:solidFill>
                  <a:srgbClr val="000000"/>
                </a:solidFill>
                <a:latin typeface="Calibri" panose="020F0502020204030204" pitchFamily="34" charset="0"/>
              </a:defRPr>
            </a:lvl1pPr>
          </a:lstStyle>
          <a:p>
            <a:pPr>
              <a:defRPr/>
            </a:pPr>
            <a:fld id="{1B078D4D-2F34-46AE-994E-5B47C602DE7D}" type="slidenum">
              <a:rPr lang="en-US" altLang="en-US"/>
              <a:pPr>
                <a:defRPr/>
              </a:pPr>
              <a:t>‹#›</a:t>
            </a:fld>
            <a:endParaRPr lang="en-US" altLang="en-US"/>
          </a:p>
        </p:txBody>
      </p:sp>
    </p:spTree>
    <p:extLst>
      <p:ext uri="{BB962C8B-B14F-4D97-AF65-F5344CB8AC3E}">
        <p14:creationId xmlns:p14="http://schemas.microsoft.com/office/powerpoint/2010/main" val="3211669818"/>
      </p:ext>
    </p:extLst>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863FAD-FA2E-45DA-8B40-D667B32520EF}"/>
              </a:ext>
            </a:extLst>
          </p:cNvPr>
          <p:cNvSpPr>
            <a:spLocks noGrp="1"/>
          </p:cNvSpPr>
          <p:nvPr>
            <p:ph type="ctrTitle"/>
          </p:nvPr>
        </p:nvSpPr>
        <p:spPr>
          <a:xfrm>
            <a:off x="1524000" y="1122363"/>
            <a:ext cx="9144000" cy="2387600"/>
          </a:xfrm>
        </p:spPr>
        <p:txBody>
          <a:bodyPr anchor="b"/>
          <a:lstStyle>
            <a:lvl1pPr algn="ctr">
              <a:defRPr sz="5400"/>
            </a:lvl1pPr>
          </a:lstStyle>
          <a:p>
            <a:r>
              <a:rPr lang="en-US"/>
              <a:t>Click to edit Master title style</a:t>
            </a:r>
          </a:p>
        </p:txBody>
      </p:sp>
      <p:sp>
        <p:nvSpPr>
          <p:cNvPr id="3" name="Subtitle 2">
            <a:extLst>
              <a:ext uri="{FF2B5EF4-FFF2-40B4-BE49-F238E27FC236}">
                <a16:creationId xmlns:a16="http://schemas.microsoft.com/office/drawing/2014/main" id="{3C729932-FC7E-4B11-AE55-5A5A1E00D9D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55C4C49-9051-47E0-8F0B-29F9615D06E8}"/>
              </a:ext>
            </a:extLst>
          </p:cNvPr>
          <p:cNvSpPr>
            <a:spLocks noGrp="1"/>
          </p:cNvSpPr>
          <p:nvPr>
            <p:ph type="dt" sz="half" idx="10"/>
          </p:nvPr>
        </p:nvSpPr>
        <p:spPr/>
        <p:txBody>
          <a:bodyPr/>
          <a:lstStyle/>
          <a:p>
            <a:fld id="{584A3D5C-8A91-4230-B017-0255A4D2F65A}" type="datetime1">
              <a:rPr lang="en-US" smtClean="0"/>
              <a:t>1/27/2021</a:t>
            </a:fld>
            <a:endParaRPr lang="en-US"/>
          </a:p>
        </p:txBody>
      </p:sp>
      <p:sp>
        <p:nvSpPr>
          <p:cNvPr id="5" name="Footer Placeholder 4">
            <a:extLst>
              <a:ext uri="{FF2B5EF4-FFF2-40B4-BE49-F238E27FC236}">
                <a16:creationId xmlns:a16="http://schemas.microsoft.com/office/drawing/2014/main" id="{F309F975-78C1-4289-B949-8F86D81F57B1}"/>
              </a:ext>
            </a:extLst>
          </p:cNvPr>
          <p:cNvSpPr>
            <a:spLocks noGrp="1"/>
          </p:cNvSpPr>
          <p:nvPr>
            <p:ph type="ftr" sz="quarter" idx="11"/>
          </p:nvPr>
        </p:nvSpPr>
        <p:spPr/>
        <p:txBody>
          <a:bodyPr/>
          <a:lstStyle/>
          <a:p>
            <a:r>
              <a:rPr lang="en-US"/>
              <a:t>UNITED STATES ACCESS BOARD</a:t>
            </a:r>
          </a:p>
        </p:txBody>
      </p:sp>
      <p:sp>
        <p:nvSpPr>
          <p:cNvPr id="6" name="Slide Number Placeholder 5">
            <a:extLst>
              <a:ext uri="{FF2B5EF4-FFF2-40B4-BE49-F238E27FC236}">
                <a16:creationId xmlns:a16="http://schemas.microsoft.com/office/drawing/2014/main" id="{6FF1F689-364C-4EF7-BD9D-02FA7FBA4CC5}"/>
              </a:ext>
            </a:extLst>
          </p:cNvPr>
          <p:cNvSpPr>
            <a:spLocks noGrp="1"/>
          </p:cNvSpPr>
          <p:nvPr>
            <p:ph type="sldNum" sz="quarter" idx="12"/>
          </p:nvPr>
        </p:nvSpPr>
        <p:spPr/>
        <p:txBody>
          <a:bodyPr/>
          <a:lstStyle>
            <a:lvl1pPr algn="l">
              <a:defRPr/>
            </a:lvl1pPr>
          </a:lstStyle>
          <a:p>
            <a:fld id="{4C7BDD16-5E01-48EB-A245-9CCFC6F86A20}" type="slidenum">
              <a:rPr lang="en-US" smtClean="0"/>
              <a:pPr/>
              <a:t>‹#›</a:t>
            </a:fld>
            <a:endParaRPr lang="en-US"/>
          </a:p>
        </p:txBody>
      </p:sp>
    </p:spTree>
    <p:extLst>
      <p:ext uri="{BB962C8B-B14F-4D97-AF65-F5344CB8AC3E}">
        <p14:creationId xmlns:p14="http://schemas.microsoft.com/office/powerpoint/2010/main" val="49252325"/>
      </p:ext>
    </p:extLst>
  </p:cSld>
  <p:clrMapOvr>
    <a:overrideClrMapping bg1="dk1" tx1="lt1" bg2="dk2" tx2="lt2" accent1="accent1" accent2="accent2" accent3="accent3" accent4="accent4" accent5="accent5" accent6="accent6" hlink="hlink" folHlink="folHlink"/>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077C75-C8DC-4053-A40A-8A021E08A8ED}"/>
              </a:ext>
            </a:extLst>
          </p:cNvPr>
          <p:cNvSpPr>
            <a:spLocks noGrp="1"/>
          </p:cNvSpPr>
          <p:nvPr>
            <p:ph type="title"/>
          </p:nvPr>
        </p:nvSpPr>
        <p:spPr>
          <a:xfrm>
            <a:off x="838200" y="1"/>
            <a:ext cx="10515600" cy="914399"/>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A8BEF26A-514F-4DD4-BE65-85009698CBA9}"/>
              </a:ext>
            </a:extLst>
          </p:cNvPr>
          <p:cNvSpPr>
            <a:spLocks noGrp="1"/>
          </p:cNvSpPr>
          <p:nvPr>
            <p:ph idx="1"/>
          </p:nvPr>
        </p:nvSpPr>
        <p:spPr>
          <a:xfrm>
            <a:off x="838200" y="1371600"/>
            <a:ext cx="10515600" cy="4800600"/>
          </a:xfrm>
        </p:spPr>
        <p:txBody>
          <a:bodyPr/>
          <a:lstStyle>
            <a:lvl1pPr>
              <a:defRPr/>
            </a:lvl1pPr>
          </a:lstStyle>
          <a:p>
            <a:pPr lvl="0"/>
            <a:r>
              <a:rPr lang="en-US"/>
              <a:t>Click to edit Master text </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976AD0-39B3-4653-9F0B-6884D2381083}"/>
              </a:ext>
            </a:extLst>
          </p:cNvPr>
          <p:cNvSpPr>
            <a:spLocks noGrp="1"/>
          </p:cNvSpPr>
          <p:nvPr>
            <p:ph type="dt" sz="half" idx="10"/>
          </p:nvPr>
        </p:nvSpPr>
        <p:spPr/>
        <p:txBody>
          <a:bodyPr/>
          <a:lstStyle/>
          <a:p>
            <a:fld id="{27FE4AE2-51C0-4CE5-A16B-BC81A7368A75}" type="datetime1">
              <a:rPr lang="en-US" smtClean="0"/>
              <a:t>1/27/2021</a:t>
            </a:fld>
            <a:endParaRPr lang="en-US"/>
          </a:p>
        </p:txBody>
      </p:sp>
      <p:sp>
        <p:nvSpPr>
          <p:cNvPr id="5" name="Footer Placeholder 4">
            <a:extLst>
              <a:ext uri="{FF2B5EF4-FFF2-40B4-BE49-F238E27FC236}">
                <a16:creationId xmlns:a16="http://schemas.microsoft.com/office/drawing/2014/main" id="{3F47ADC9-0890-44C9-9FF9-FA0EFFCA7B8D}"/>
              </a:ext>
            </a:extLst>
          </p:cNvPr>
          <p:cNvSpPr>
            <a:spLocks noGrp="1"/>
          </p:cNvSpPr>
          <p:nvPr>
            <p:ph type="ftr" sz="quarter" idx="11"/>
          </p:nvPr>
        </p:nvSpPr>
        <p:spPr/>
        <p:txBody>
          <a:bodyPr/>
          <a:lstStyle>
            <a:lvl1pPr>
              <a:defRPr/>
            </a:lvl1pPr>
          </a:lstStyle>
          <a:p>
            <a:r>
              <a:rPr lang="en-US"/>
              <a:t>UNITED STATES ACCESS BOARD</a:t>
            </a:r>
          </a:p>
        </p:txBody>
      </p:sp>
      <p:sp>
        <p:nvSpPr>
          <p:cNvPr id="6" name="Slide Number Placeholder 5">
            <a:extLst>
              <a:ext uri="{FF2B5EF4-FFF2-40B4-BE49-F238E27FC236}">
                <a16:creationId xmlns:a16="http://schemas.microsoft.com/office/drawing/2014/main" id="{F014E045-35DC-4D4C-95FB-06BFF1873FCF}"/>
              </a:ext>
            </a:extLst>
          </p:cNvPr>
          <p:cNvSpPr>
            <a:spLocks noGrp="1"/>
          </p:cNvSpPr>
          <p:nvPr>
            <p:ph type="sldNum" sz="quarter" idx="12"/>
          </p:nvPr>
        </p:nvSpPr>
        <p:spPr>
          <a:xfrm>
            <a:off x="258560" y="6356350"/>
            <a:ext cx="2743200" cy="365125"/>
          </a:xfrm>
        </p:spPr>
        <p:txBody>
          <a:bodyPr/>
          <a:lstStyle>
            <a:lvl1pPr algn="l">
              <a:defRPr/>
            </a:lvl1pPr>
          </a:lstStyle>
          <a:p>
            <a:fld id="{4C7BDD16-5E01-48EB-A245-9CCFC6F86A20}" type="slidenum">
              <a:rPr lang="en-US" smtClean="0"/>
              <a:pPr/>
              <a:t>‹#›</a:t>
            </a:fld>
            <a:endParaRPr lang="en-US"/>
          </a:p>
        </p:txBody>
      </p:sp>
    </p:spTree>
    <p:extLst>
      <p:ext uri="{BB962C8B-B14F-4D97-AF65-F5344CB8AC3E}">
        <p14:creationId xmlns:p14="http://schemas.microsoft.com/office/powerpoint/2010/main" val="2648337858"/>
      </p:ext>
    </p:extLst>
  </p:cSld>
  <p:clrMapOvr>
    <a:masterClrMapping/>
  </p:clrMapOvr>
  <p:extLst>
    <p:ext uri="{DCECCB84-F9BA-43D5-87BE-67443E8EF086}">
      <p15:sldGuideLst xmlns:p15="http://schemas.microsoft.com/office/powerpoint/2012/main">
        <p15:guide id="1" orient="horz" pos="1008">
          <p15:clr>
            <a:srgbClr val="FBAE40"/>
          </p15:clr>
        </p15:guide>
        <p15:guide id="2" pos="384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One Content - subtitl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077C75-C8DC-4053-A40A-8A021E08A8ED}"/>
              </a:ext>
            </a:extLst>
          </p:cNvPr>
          <p:cNvSpPr>
            <a:spLocks noGrp="1"/>
          </p:cNvSpPr>
          <p:nvPr>
            <p:ph type="title"/>
          </p:nvPr>
        </p:nvSpPr>
        <p:spPr>
          <a:xfrm>
            <a:off x="838200" y="1"/>
            <a:ext cx="10515600" cy="914399"/>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A8BEF26A-514F-4DD4-BE65-85009698CBA9}"/>
              </a:ext>
            </a:extLst>
          </p:cNvPr>
          <p:cNvSpPr>
            <a:spLocks noGrp="1"/>
          </p:cNvSpPr>
          <p:nvPr>
            <p:ph idx="1"/>
          </p:nvPr>
        </p:nvSpPr>
        <p:spPr>
          <a:xfrm>
            <a:off x="838200" y="1600200"/>
            <a:ext cx="10515600" cy="4571999"/>
          </a:xfrm>
        </p:spPr>
        <p:txBody>
          <a:bodyPr/>
          <a:lstStyle>
            <a:lvl1pPr>
              <a:defRPr/>
            </a:lvl1pPr>
          </a:lstStyle>
          <a:p>
            <a:pPr lvl="0"/>
            <a:r>
              <a:rPr lang="en-US"/>
              <a:t>Click to edit Master text </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976AD0-39B3-4653-9F0B-6884D2381083}"/>
              </a:ext>
            </a:extLst>
          </p:cNvPr>
          <p:cNvSpPr>
            <a:spLocks noGrp="1"/>
          </p:cNvSpPr>
          <p:nvPr>
            <p:ph type="dt" sz="half" idx="10"/>
          </p:nvPr>
        </p:nvSpPr>
        <p:spPr/>
        <p:txBody>
          <a:bodyPr/>
          <a:lstStyle/>
          <a:p>
            <a:fld id="{27FE4AE2-51C0-4CE5-A16B-BC81A7368A75}" type="datetime1">
              <a:rPr lang="en-US" smtClean="0"/>
              <a:t>1/27/2021</a:t>
            </a:fld>
            <a:endParaRPr lang="en-US"/>
          </a:p>
        </p:txBody>
      </p:sp>
      <p:sp>
        <p:nvSpPr>
          <p:cNvPr id="5" name="Footer Placeholder 4">
            <a:extLst>
              <a:ext uri="{FF2B5EF4-FFF2-40B4-BE49-F238E27FC236}">
                <a16:creationId xmlns:a16="http://schemas.microsoft.com/office/drawing/2014/main" id="{3F47ADC9-0890-44C9-9FF9-FA0EFFCA7B8D}"/>
              </a:ext>
            </a:extLst>
          </p:cNvPr>
          <p:cNvSpPr>
            <a:spLocks noGrp="1"/>
          </p:cNvSpPr>
          <p:nvPr>
            <p:ph type="ftr" sz="quarter" idx="11"/>
          </p:nvPr>
        </p:nvSpPr>
        <p:spPr/>
        <p:txBody>
          <a:bodyPr/>
          <a:lstStyle>
            <a:lvl1pPr>
              <a:defRPr/>
            </a:lvl1pPr>
          </a:lstStyle>
          <a:p>
            <a:r>
              <a:rPr lang="en-US"/>
              <a:t>UNITED STATES ACCESS BOARD</a:t>
            </a:r>
          </a:p>
        </p:txBody>
      </p:sp>
      <p:sp>
        <p:nvSpPr>
          <p:cNvPr id="6" name="Slide Number Placeholder 5">
            <a:extLst>
              <a:ext uri="{FF2B5EF4-FFF2-40B4-BE49-F238E27FC236}">
                <a16:creationId xmlns:a16="http://schemas.microsoft.com/office/drawing/2014/main" id="{F014E045-35DC-4D4C-95FB-06BFF1873FCF}"/>
              </a:ext>
            </a:extLst>
          </p:cNvPr>
          <p:cNvSpPr>
            <a:spLocks noGrp="1"/>
          </p:cNvSpPr>
          <p:nvPr>
            <p:ph type="sldNum" sz="quarter" idx="12"/>
          </p:nvPr>
        </p:nvSpPr>
        <p:spPr>
          <a:xfrm>
            <a:off x="258560" y="6356350"/>
            <a:ext cx="2743200" cy="365125"/>
          </a:xfrm>
        </p:spPr>
        <p:txBody>
          <a:bodyPr/>
          <a:lstStyle>
            <a:lvl1pPr algn="l">
              <a:defRPr/>
            </a:lvl1pPr>
          </a:lstStyle>
          <a:p>
            <a:fld id="{4C7BDD16-5E01-48EB-A245-9CCFC6F86A20}" type="slidenum">
              <a:rPr lang="en-US" smtClean="0"/>
              <a:pPr/>
              <a:t>‹#›</a:t>
            </a:fld>
            <a:endParaRPr lang="en-US"/>
          </a:p>
        </p:txBody>
      </p:sp>
      <p:sp>
        <p:nvSpPr>
          <p:cNvPr id="8" name="Text Placeholder 7">
            <a:extLst>
              <a:ext uri="{FF2B5EF4-FFF2-40B4-BE49-F238E27FC236}">
                <a16:creationId xmlns:a16="http://schemas.microsoft.com/office/drawing/2014/main" id="{4E226600-1D16-4732-AC29-3302A6DC2102}"/>
              </a:ext>
            </a:extLst>
          </p:cNvPr>
          <p:cNvSpPr>
            <a:spLocks noGrp="1"/>
          </p:cNvSpPr>
          <p:nvPr>
            <p:ph type="body" sz="quarter" idx="13" hasCustomPrompt="1"/>
          </p:nvPr>
        </p:nvSpPr>
        <p:spPr>
          <a:xfrm>
            <a:off x="838200" y="914401"/>
            <a:ext cx="10515600" cy="457200"/>
          </a:xfrm>
        </p:spPr>
        <p:txBody>
          <a:bodyPr anchor="ctr">
            <a:noAutofit/>
          </a:bodyPr>
          <a:lstStyle>
            <a:lvl1pPr marL="0" indent="0" algn="ctr">
              <a:buNone/>
              <a:defRPr sz="280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a:t>Subtitle</a:t>
            </a:r>
          </a:p>
        </p:txBody>
      </p:sp>
    </p:spTree>
    <p:extLst>
      <p:ext uri="{BB962C8B-B14F-4D97-AF65-F5344CB8AC3E}">
        <p14:creationId xmlns:p14="http://schemas.microsoft.com/office/powerpoint/2010/main" val="2836648956"/>
      </p:ext>
    </p:extLst>
  </p:cSld>
  <p:clrMapOvr>
    <a:masterClrMapping/>
  </p:clrMapOvr>
  <p:extLst>
    <p:ext uri="{DCECCB84-F9BA-43D5-87BE-67443E8EF086}">
      <p15:sldGuideLst xmlns:p15="http://schemas.microsoft.com/office/powerpoint/2012/main">
        <p15:guide id="2" pos="3840">
          <p15:clr>
            <a:srgbClr val="FBAE40"/>
          </p15:clr>
        </p15:guide>
        <p15:guide id="3" orient="horz" pos="1008">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0 -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17893C-A462-4EAA-9AA8-4FE7F77C17D4}"/>
              </a:ext>
            </a:extLst>
          </p:cNvPr>
          <p:cNvSpPr>
            <a:spLocks noGrp="1"/>
          </p:cNvSpPr>
          <p:nvPr>
            <p:ph type="ctrTitle"/>
          </p:nvPr>
        </p:nvSpPr>
        <p:spPr>
          <a:xfrm>
            <a:off x="266699" y="1122363"/>
            <a:ext cx="116586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F4FD800-D967-4FCD-BEA9-07D979D469AD}"/>
              </a:ext>
            </a:extLst>
          </p:cNvPr>
          <p:cNvSpPr>
            <a:spLocks noGrp="1"/>
          </p:cNvSpPr>
          <p:nvPr>
            <p:ph type="subTitle" idx="1"/>
          </p:nvPr>
        </p:nvSpPr>
        <p:spPr>
          <a:xfrm>
            <a:off x="266700" y="3602038"/>
            <a:ext cx="11658600" cy="1655762"/>
          </a:xfrm>
        </p:spPr>
        <p:txBody>
          <a:bodyPr>
            <a:normAutofit/>
          </a:bodyPr>
          <a:lstStyle>
            <a:lvl1pPr marL="0" indent="0" algn="ctr">
              <a:buNone/>
              <a:defRPr sz="3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2" name="Picture 11" descr="A drawing of a person&#10;&#10;Description automatically generated">
            <a:extLst>
              <a:ext uri="{FF2B5EF4-FFF2-40B4-BE49-F238E27FC236}">
                <a16:creationId xmlns:a16="http://schemas.microsoft.com/office/drawing/2014/main" id="{F6DDEF25-AEB2-4FE3-8679-65063BBD11F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24500" y="5504088"/>
            <a:ext cx="1143000" cy="1216069"/>
          </a:xfrm>
          <a:prstGeom prst="rect">
            <a:avLst/>
          </a:prstGeom>
        </p:spPr>
      </p:pic>
    </p:spTree>
    <p:extLst>
      <p:ext uri="{BB962C8B-B14F-4D97-AF65-F5344CB8AC3E}">
        <p14:creationId xmlns:p14="http://schemas.microsoft.com/office/powerpoint/2010/main" val="240668675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077C75-C8DC-4053-A40A-8A021E08A8ED}"/>
              </a:ext>
            </a:extLst>
          </p:cNvPr>
          <p:cNvSpPr>
            <a:spLocks noGrp="1"/>
          </p:cNvSpPr>
          <p:nvPr>
            <p:ph type="title"/>
          </p:nvPr>
        </p:nvSpPr>
        <p:spPr>
          <a:xfrm>
            <a:off x="838200" y="1"/>
            <a:ext cx="10515600" cy="914399"/>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A8BEF26A-514F-4DD4-BE65-85009698CBA9}"/>
              </a:ext>
            </a:extLst>
          </p:cNvPr>
          <p:cNvSpPr>
            <a:spLocks noGrp="1"/>
          </p:cNvSpPr>
          <p:nvPr>
            <p:ph idx="1"/>
          </p:nvPr>
        </p:nvSpPr>
        <p:spPr>
          <a:xfrm>
            <a:off x="767443" y="1371600"/>
            <a:ext cx="5257800" cy="4800600"/>
          </a:xfrm>
        </p:spPr>
        <p:txBody>
          <a:bodyPr/>
          <a:lstStyle>
            <a:lvl1pPr>
              <a:defRPr/>
            </a:lvl1pPr>
          </a:lstStyle>
          <a:p>
            <a:pPr lvl="0"/>
            <a:r>
              <a:rPr lang="en-US"/>
              <a:t>Click to edit Master text </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976AD0-39B3-4653-9F0B-6884D2381083}"/>
              </a:ext>
            </a:extLst>
          </p:cNvPr>
          <p:cNvSpPr>
            <a:spLocks noGrp="1"/>
          </p:cNvSpPr>
          <p:nvPr>
            <p:ph type="dt" sz="half" idx="10"/>
          </p:nvPr>
        </p:nvSpPr>
        <p:spPr/>
        <p:txBody>
          <a:bodyPr/>
          <a:lstStyle/>
          <a:p>
            <a:fld id="{27FE4AE2-51C0-4CE5-A16B-BC81A7368A75}" type="datetime1">
              <a:rPr lang="en-US" smtClean="0"/>
              <a:t>1/27/2021</a:t>
            </a:fld>
            <a:endParaRPr lang="en-US"/>
          </a:p>
        </p:txBody>
      </p:sp>
      <p:sp>
        <p:nvSpPr>
          <p:cNvPr id="5" name="Footer Placeholder 4">
            <a:extLst>
              <a:ext uri="{FF2B5EF4-FFF2-40B4-BE49-F238E27FC236}">
                <a16:creationId xmlns:a16="http://schemas.microsoft.com/office/drawing/2014/main" id="{3F47ADC9-0890-44C9-9FF9-FA0EFFCA7B8D}"/>
              </a:ext>
            </a:extLst>
          </p:cNvPr>
          <p:cNvSpPr>
            <a:spLocks noGrp="1"/>
          </p:cNvSpPr>
          <p:nvPr>
            <p:ph type="ftr" sz="quarter" idx="11"/>
          </p:nvPr>
        </p:nvSpPr>
        <p:spPr/>
        <p:txBody>
          <a:bodyPr/>
          <a:lstStyle>
            <a:lvl1pPr>
              <a:defRPr/>
            </a:lvl1pPr>
          </a:lstStyle>
          <a:p>
            <a:r>
              <a:rPr lang="en-US"/>
              <a:t>UNITED STATES ACCESS BOARD</a:t>
            </a:r>
          </a:p>
        </p:txBody>
      </p:sp>
      <p:sp>
        <p:nvSpPr>
          <p:cNvPr id="6" name="Slide Number Placeholder 5">
            <a:extLst>
              <a:ext uri="{FF2B5EF4-FFF2-40B4-BE49-F238E27FC236}">
                <a16:creationId xmlns:a16="http://schemas.microsoft.com/office/drawing/2014/main" id="{F014E045-35DC-4D4C-95FB-06BFF1873FCF}"/>
              </a:ext>
            </a:extLst>
          </p:cNvPr>
          <p:cNvSpPr>
            <a:spLocks noGrp="1"/>
          </p:cNvSpPr>
          <p:nvPr>
            <p:ph type="sldNum" sz="quarter" idx="12"/>
          </p:nvPr>
        </p:nvSpPr>
        <p:spPr>
          <a:xfrm>
            <a:off x="258560" y="6356350"/>
            <a:ext cx="2743200" cy="365125"/>
          </a:xfrm>
        </p:spPr>
        <p:txBody>
          <a:bodyPr/>
          <a:lstStyle>
            <a:lvl1pPr algn="l">
              <a:defRPr/>
            </a:lvl1pPr>
          </a:lstStyle>
          <a:p>
            <a:fld id="{4C7BDD16-5E01-48EB-A245-9CCFC6F86A20}" type="slidenum">
              <a:rPr lang="en-US" smtClean="0"/>
              <a:pPr/>
              <a:t>‹#›</a:t>
            </a:fld>
            <a:endParaRPr lang="en-US"/>
          </a:p>
        </p:txBody>
      </p:sp>
      <p:sp>
        <p:nvSpPr>
          <p:cNvPr id="7" name="Content Placeholder 2">
            <a:extLst>
              <a:ext uri="{FF2B5EF4-FFF2-40B4-BE49-F238E27FC236}">
                <a16:creationId xmlns:a16="http://schemas.microsoft.com/office/drawing/2014/main" id="{373E7EF9-C717-4328-9792-005DC5CE37EA}"/>
              </a:ext>
            </a:extLst>
          </p:cNvPr>
          <p:cNvSpPr>
            <a:spLocks noGrp="1"/>
          </p:cNvSpPr>
          <p:nvPr>
            <p:ph idx="13"/>
          </p:nvPr>
        </p:nvSpPr>
        <p:spPr>
          <a:xfrm>
            <a:off x="6166757" y="1371600"/>
            <a:ext cx="5257800" cy="4800600"/>
          </a:xfrm>
        </p:spPr>
        <p:txBody>
          <a:bodyPr/>
          <a:lstStyle>
            <a:lvl1pPr>
              <a:defRPr/>
            </a:lvl1pPr>
          </a:lstStyle>
          <a:p>
            <a:pPr lvl="0"/>
            <a:r>
              <a:rPr lang="en-US"/>
              <a:t>Click to edit Master text </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619934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One Content - subjec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077C75-C8DC-4053-A40A-8A021E08A8ED}"/>
              </a:ext>
            </a:extLst>
          </p:cNvPr>
          <p:cNvSpPr>
            <a:spLocks noGrp="1"/>
          </p:cNvSpPr>
          <p:nvPr>
            <p:ph type="title"/>
          </p:nvPr>
        </p:nvSpPr>
        <p:spPr>
          <a:xfrm>
            <a:off x="838200" y="1"/>
            <a:ext cx="10515600" cy="914399"/>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A8BEF26A-514F-4DD4-BE65-85009698CBA9}"/>
              </a:ext>
            </a:extLst>
          </p:cNvPr>
          <p:cNvSpPr>
            <a:spLocks noGrp="1"/>
          </p:cNvSpPr>
          <p:nvPr>
            <p:ph idx="1"/>
          </p:nvPr>
        </p:nvSpPr>
        <p:spPr>
          <a:xfrm>
            <a:off x="794657" y="1600201"/>
            <a:ext cx="5257800" cy="4571998"/>
          </a:xfrm>
        </p:spPr>
        <p:txBody>
          <a:bodyPr/>
          <a:lstStyle>
            <a:lvl1pPr>
              <a:defRPr/>
            </a:lvl1pPr>
          </a:lstStyle>
          <a:p>
            <a:pPr lvl="0"/>
            <a:r>
              <a:rPr lang="en-US"/>
              <a:t>Click to edit Master text </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976AD0-39B3-4653-9F0B-6884D2381083}"/>
              </a:ext>
            </a:extLst>
          </p:cNvPr>
          <p:cNvSpPr>
            <a:spLocks noGrp="1"/>
          </p:cNvSpPr>
          <p:nvPr>
            <p:ph type="dt" sz="half" idx="10"/>
          </p:nvPr>
        </p:nvSpPr>
        <p:spPr/>
        <p:txBody>
          <a:bodyPr/>
          <a:lstStyle/>
          <a:p>
            <a:fld id="{27FE4AE2-51C0-4CE5-A16B-BC81A7368A75}" type="datetime1">
              <a:rPr lang="en-US" smtClean="0"/>
              <a:t>1/27/2021</a:t>
            </a:fld>
            <a:endParaRPr lang="en-US"/>
          </a:p>
        </p:txBody>
      </p:sp>
      <p:sp>
        <p:nvSpPr>
          <p:cNvPr id="5" name="Footer Placeholder 4">
            <a:extLst>
              <a:ext uri="{FF2B5EF4-FFF2-40B4-BE49-F238E27FC236}">
                <a16:creationId xmlns:a16="http://schemas.microsoft.com/office/drawing/2014/main" id="{3F47ADC9-0890-44C9-9FF9-FA0EFFCA7B8D}"/>
              </a:ext>
            </a:extLst>
          </p:cNvPr>
          <p:cNvSpPr>
            <a:spLocks noGrp="1"/>
          </p:cNvSpPr>
          <p:nvPr>
            <p:ph type="ftr" sz="quarter" idx="11"/>
          </p:nvPr>
        </p:nvSpPr>
        <p:spPr/>
        <p:txBody>
          <a:bodyPr/>
          <a:lstStyle>
            <a:lvl1pPr>
              <a:defRPr/>
            </a:lvl1pPr>
          </a:lstStyle>
          <a:p>
            <a:r>
              <a:rPr lang="en-US"/>
              <a:t>UNITED STATES ACCESS BOARD</a:t>
            </a:r>
          </a:p>
        </p:txBody>
      </p:sp>
      <p:sp>
        <p:nvSpPr>
          <p:cNvPr id="6" name="Slide Number Placeholder 5">
            <a:extLst>
              <a:ext uri="{FF2B5EF4-FFF2-40B4-BE49-F238E27FC236}">
                <a16:creationId xmlns:a16="http://schemas.microsoft.com/office/drawing/2014/main" id="{F014E045-35DC-4D4C-95FB-06BFF1873FCF}"/>
              </a:ext>
            </a:extLst>
          </p:cNvPr>
          <p:cNvSpPr>
            <a:spLocks noGrp="1"/>
          </p:cNvSpPr>
          <p:nvPr>
            <p:ph type="sldNum" sz="quarter" idx="12"/>
          </p:nvPr>
        </p:nvSpPr>
        <p:spPr>
          <a:xfrm>
            <a:off x="258560" y="6356350"/>
            <a:ext cx="2743200" cy="365125"/>
          </a:xfrm>
        </p:spPr>
        <p:txBody>
          <a:bodyPr/>
          <a:lstStyle>
            <a:lvl1pPr algn="l">
              <a:defRPr/>
            </a:lvl1pPr>
          </a:lstStyle>
          <a:p>
            <a:fld id="{4C7BDD16-5E01-48EB-A245-9CCFC6F86A20}" type="slidenum">
              <a:rPr lang="en-US" smtClean="0"/>
              <a:pPr/>
              <a:t>‹#›</a:t>
            </a:fld>
            <a:endParaRPr lang="en-US"/>
          </a:p>
        </p:txBody>
      </p:sp>
      <p:sp>
        <p:nvSpPr>
          <p:cNvPr id="8" name="Text Placeholder 7">
            <a:extLst>
              <a:ext uri="{FF2B5EF4-FFF2-40B4-BE49-F238E27FC236}">
                <a16:creationId xmlns:a16="http://schemas.microsoft.com/office/drawing/2014/main" id="{4E226600-1D16-4732-AC29-3302A6DC2102}"/>
              </a:ext>
            </a:extLst>
          </p:cNvPr>
          <p:cNvSpPr>
            <a:spLocks noGrp="1"/>
          </p:cNvSpPr>
          <p:nvPr>
            <p:ph type="body" sz="quarter" idx="13" hasCustomPrompt="1"/>
          </p:nvPr>
        </p:nvSpPr>
        <p:spPr>
          <a:xfrm>
            <a:off x="838200" y="914401"/>
            <a:ext cx="10515600" cy="457200"/>
          </a:xfrm>
        </p:spPr>
        <p:txBody>
          <a:bodyPr anchor="ctr">
            <a:noAutofit/>
          </a:bodyPr>
          <a:lstStyle>
            <a:lvl1pPr marL="0" indent="0" algn="ctr">
              <a:buNone/>
              <a:defRPr sz="280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a:t>Subtitle</a:t>
            </a:r>
          </a:p>
        </p:txBody>
      </p:sp>
      <p:sp>
        <p:nvSpPr>
          <p:cNvPr id="9" name="Content Placeholder 2">
            <a:extLst>
              <a:ext uri="{FF2B5EF4-FFF2-40B4-BE49-F238E27FC236}">
                <a16:creationId xmlns:a16="http://schemas.microsoft.com/office/drawing/2014/main" id="{14D36B6C-61D4-47F5-8C96-7D26048B617D}"/>
              </a:ext>
            </a:extLst>
          </p:cNvPr>
          <p:cNvSpPr>
            <a:spLocks noGrp="1"/>
          </p:cNvSpPr>
          <p:nvPr>
            <p:ph idx="14"/>
          </p:nvPr>
        </p:nvSpPr>
        <p:spPr>
          <a:xfrm>
            <a:off x="6139545" y="1600200"/>
            <a:ext cx="5257800" cy="4571998"/>
          </a:xfrm>
        </p:spPr>
        <p:txBody>
          <a:bodyPr/>
          <a:lstStyle>
            <a:lvl1pPr>
              <a:defRPr/>
            </a:lvl1pPr>
          </a:lstStyle>
          <a:p>
            <a:pPr lvl="0"/>
            <a:r>
              <a:rPr lang="en-US"/>
              <a:t>Click to edit Master text </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75269142"/>
      </p:ext>
    </p:extLst>
  </p:cSld>
  <p:clrMapOvr>
    <a:masterClrMapping/>
  </p:clrMapOvr>
  <p:extLst>
    <p:ext uri="{DCECCB84-F9BA-43D5-87BE-67443E8EF086}">
      <p15:sldGuideLst xmlns:p15="http://schemas.microsoft.com/office/powerpoint/2012/main">
        <p15:guide id="2" pos="3840">
          <p15:clr>
            <a:srgbClr val="FBAE40"/>
          </p15:clr>
        </p15:guide>
        <p15:guide id="3" orient="horz" pos="1008">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077C75-C8DC-4053-A40A-8A021E08A8ED}"/>
              </a:ext>
            </a:extLst>
          </p:cNvPr>
          <p:cNvSpPr>
            <a:spLocks noGrp="1"/>
          </p:cNvSpPr>
          <p:nvPr>
            <p:ph type="title"/>
          </p:nvPr>
        </p:nvSpPr>
        <p:spPr>
          <a:xfrm>
            <a:off x="838200" y="1"/>
            <a:ext cx="10515600" cy="914399"/>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A8BEF26A-514F-4DD4-BE65-85009698CBA9}"/>
              </a:ext>
            </a:extLst>
          </p:cNvPr>
          <p:cNvSpPr>
            <a:spLocks noGrp="1"/>
          </p:cNvSpPr>
          <p:nvPr>
            <p:ph idx="1"/>
          </p:nvPr>
        </p:nvSpPr>
        <p:spPr>
          <a:xfrm>
            <a:off x="838200" y="914400"/>
            <a:ext cx="10515600" cy="2514600"/>
          </a:xfrm>
        </p:spPr>
        <p:txBody>
          <a:bodyPr anchor="ctr"/>
          <a:lstStyle>
            <a:lvl1pPr>
              <a:defRPr/>
            </a:lvl1pPr>
          </a:lstStyle>
          <a:p>
            <a:pPr lvl="0"/>
            <a:r>
              <a:rPr lang="en-US"/>
              <a:t>Click to edit Master text </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976AD0-39B3-4653-9F0B-6884D2381083}"/>
              </a:ext>
            </a:extLst>
          </p:cNvPr>
          <p:cNvSpPr>
            <a:spLocks noGrp="1"/>
          </p:cNvSpPr>
          <p:nvPr>
            <p:ph type="dt" sz="half" idx="10"/>
          </p:nvPr>
        </p:nvSpPr>
        <p:spPr/>
        <p:txBody>
          <a:bodyPr/>
          <a:lstStyle/>
          <a:p>
            <a:fld id="{27FE4AE2-51C0-4CE5-A16B-BC81A7368A75}" type="datetime1">
              <a:rPr lang="en-US" smtClean="0"/>
              <a:t>1/27/2021</a:t>
            </a:fld>
            <a:endParaRPr lang="en-US"/>
          </a:p>
        </p:txBody>
      </p:sp>
      <p:sp>
        <p:nvSpPr>
          <p:cNvPr id="5" name="Footer Placeholder 4">
            <a:extLst>
              <a:ext uri="{FF2B5EF4-FFF2-40B4-BE49-F238E27FC236}">
                <a16:creationId xmlns:a16="http://schemas.microsoft.com/office/drawing/2014/main" id="{3F47ADC9-0890-44C9-9FF9-FA0EFFCA7B8D}"/>
              </a:ext>
            </a:extLst>
          </p:cNvPr>
          <p:cNvSpPr>
            <a:spLocks noGrp="1"/>
          </p:cNvSpPr>
          <p:nvPr>
            <p:ph type="ftr" sz="quarter" idx="11"/>
          </p:nvPr>
        </p:nvSpPr>
        <p:spPr/>
        <p:txBody>
          <a:bodyPr/>
          <a:lstStyle>
            <a:lvl1pPr>
              <a:defRPr/>
            </a:lvl1pPr>
          </a:lstStyle>
          <a:p>
            <a:r>
              <a:rPr lang="en-US"/>
              <a:t>UNITED STATES ACCESS BOARD</a:t>
            </a:r>
          </a:p>
        </p:txBody>
      </p:sp>
      <p:sp>
        <p:nvSpPr>
          <p:cNvPr id="6" name="Slide Number Placeholder 5">
            <a:extLst>
              <a:ext uri="{FF2B5EF4-FFF2-40B4-BE49-F238E27FC236}">
                <a16:creationId xmlns:a16="http://schemas.microsoft.com/office/drawing/2014/main" id="{F014E045-35DC-4D4C-95FB-06BFF1873FCF}"/>
              </a:ext>
            </a:extLst>
          </p:cNvPr>
          <p:cNvSpPr>
            <a:spLocks noGrp="1"/>
          </p:cNvSpPr>
          <p:nvPr>
            <p:ph type="sldNum" sz="quarter" idx="12"/>
          </p:nvPr>
        </p:nvSpPr>
        <p:spPr>
          <a:xfrm>
            <a:off x="258560" y="6356350"/>
            <a:ext cx="2743200" cy="365125"/>
          </a:xfrm>
        </p:spPr>
        <p:txBody>
          <a:bodyPr/>
          <a:lstStyle>
            <a:lvl1pPr algn="l">
              <a:defRPr/>
            </a:lvl1pPr>
          </a:lstStyle>
          <a:p>
            <a:fld id="{4C7BDD16-5E01-48EB-A245-9CCFC6F86A20}" type="slidenum">
              <a:rPr lang="en-US" smtClean="0"/>
              <a:pPr/>
              <a:t>‹#›</a:t>
            </a:fld>
            <a:endParaRPr lang="en-US"/>
          </a:p>
        </p:txBody>
      </p:sp>
      <p:sp>
        <p:nvSpPr>
          <p:cNvPr id="8" name="Content Placeholder 2">
            <a:extLst>
              <a:ext uri="{FF2B5EF4-FFF2-40B4-BE49-F238E27FC236}">
                <a16:creationId xmlns:a16="http://schemas.microsoft.com/office/drawing/2014/main" id="{AD5B72E4-F4B7-48BA-85AB-5AA9F879B8EA}"/>
              </a:ext>
            </a:extLst>
          </p:cNvPr>
          <p:cNvSpPr>
            <a:spLocks noGrp="1"/>
          </p:cNvSpPr>
          <p:nvPr>
            <p:ph idx="13"/>
          </p:nvPr>
        </p:nvSpPr>
        <p:spPr>
          <a:xfrm>
            <a:off x="838200" y="3429000"/>
            <a:ext cx="10515600" cy="2743200"/>
          </a:xfrm>
        </p:spPr>
        <p:txBody>
          <a:bodyPr anchor="ctr"/>
          <a:lstStyle>
            <a:lvl1pPr>
              <a:defRPr/>
            </a:lvl1pPr>
          </a:lstStyle>
          <a:p>
            <a:pPr lvl="0"/>
            <a:r>
              <a:rPr lang="en-US"/>
              <a:t>Click to edit Master text </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0505369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_One Content - subjec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077C75-C8DC-4053-A40A-8A021E08A8ED}"/>
              </a:ext>
            </a:extLst>
          </p:cNvPr>
          <p:cNvSpPr>
            <a:spLocks noGrp="1"/>
          </p:cNvSpPr>
          <p:nvPr>
            <p:ph type="title"/>
          </p:nvPr>
        </p:nvSpPr>
        <p:spPr>
          <a:xfrm>
            <a:off x="838200" y="1"/>
            <a:ext cx="10515600" cy="914399"/>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A8BEF26A-514F-4DD4-BE65-85009698CBA9}"/>
              </a:ext>
            </a:extLst>
          </p:cNvPr>
          <p:cNvSpPr>
            <a:spLocks noGrp="1"/>
          </p:cNvSpPr>
          <p:nvPr>
            <p:ph idx="1"/>
          </p:nvPr>
        </p:nvSpPr>
        <p:spPr>
          <a:xfrm>
            <a:off x="838200" y="1371601"/>
            <a:ext cx="10515600" cy="2057400"/>
          </a:xfrm>
        </p:spPr>
        <p:txBody>
          <a:bodyPr anchor="ctr"/>
          <a:lstStyle>
            <a:lvl1pPr>
              <a:defRPr/>
            </a:lvl1pPr>
          </a:lstStyle>
          <a:p>
            <a:pPr lvl="0"/>
            <a:r>
              <a:rPr lang="en-US"/>
              <a:t>Click to edit Master text </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976AD0-39B3-4653-9F0B-6884D2381083}"/>
              </a:ext>
            </a:extLst>
          </p:cNvPr>
          <p:cNvSpPr>
            <a:spLocks noGrp="1"/>
          </p:cNvSpPr>
          <p:nvPr>
            <p:ph type="dt" sz="half" idx="10"/>
          </p:nvPr>
        </p:nvSpPr>
        <p:spPr/>
        <p:txBody>
          <a:bodyPr/>
          <a:lstStyle/>
          <a:p>
            <a:fld id="{27FE4AE2-51C0-4CE5-A16B-BC81A7368A75}" type="datetime1">
              <a:rPr lang="en-US" smtClean="0"/>
              <a:t>1/27/2021</a:t>
            </a:fld>
            <a:endParaRPr lang="en-US"/>
          </a:p>
        </p:txBody>
      </p:sp>
      <p:sp>
        <p:nvSpPr>
          <p:cNvPr id="5" name="Footer Placeholder 4">
            <a:extLst>
              <a:ext uri="{FF2B5EF4-FFF2-40B4-BE49-F238E27FC236}">
                <a16:creationId xmlns:a16="http://schemas.microsoft.com/office/drawing/2014/main" id="{3F47ADC9-0890-44C9-9FF9-FA0EFFCA7B8D}"/>
              </a:ext>
            </a:extLst>
          </p:cNvPr>
          <p:cNvSpPr>
            <a:spLocks noGrp="1"/>
          </p:cNvSpPr>
          <p:nvPr>
            <p:ph type="ftr" sz="quarter" idx="11"/>
          </p:nvPr>
        </p:nvSpPr>
        <p:spPr/>
        <p:txBody>
          <a:bodyPr/>
          <a:lstStyle>
            <a:lvl1pPr>
              <a:defRPr/>
            </a:lvl1pPr>
          </a:lstStyle>
          <a:p>
            <a:r>
              <a:rPr lang="en-US"/>
              <a:t>UNITED STATES ACCESS BOARD</a:t>
            </a:r>
          </a:p>
        </p:txBody>
      </p:sp>
      <p:sp>
        <p:nvSpPr>
          <p:cNvPr id="6" name="Slide Number Placeholder 5">
            <a:extLst>
              <a:ext uri="{FF2B5EF4-FFF2-40B4-BE49-F238E27FC236}">
                <a16:creationId xmlns:a16="http://schemas.microsoft.com/office/drawing/2014/main" id="{F014E045-35DC-4D4C-95FB-06BFF1873FCF}"/>
              </a:ext>
            </a:extLst>
          </p:cNvPr>
          <p:cNvSpPr>
            <a:spLocks noGrp="1"/>
          </p:cNvSpPr>
          <p:nvPr>
            <p:ph type="sldNum" sz="quarter" idx="12"/>
          </p:nvPr>
        </p:nvSpPr>
        <p:spPr>
          <a:xfrm>
            <a:off x="258560" y="6356350"/>
            <a:ext cx="2743200" cy="365125"/>
          </a:xfrm>
        </p:spPr>
        <p:txBody>
          <a:bodyPr/>
          <a:lstStyle>
            <a:lvl1pPr algn="l">
              <a:defRPr/>
            </a:lvl1pPr>
          </a:lstStyle>
          <a:p>
            <a:fld id="{4C7BDD16-5E01-48EB-A245-9CCFC6F86A20}" type="slidenum">
              <a:rPr lang="en-US" smtClean="0"/>
              <a:pPr/>
              <a:t>‹#›</a:t>
            </a:fld>
            <a:endParaRPr lang="en-US"/>
          </a:p>
        </p:txBody>
      </p:sp>
      <p:sp>
        <p:nvSpPr>
          <p:cNvPr id="8" name="Text Placeholder 7">
            <a:extLst>
              <a:ext uri="{FF2B5EF4-FFF2-40B4-BE49-F238E27FC236}">
                <a16:creationId xmlns:a16="http://schemas.microsoft.com/office/drawing/2014/main" id="{4E226600-1D16-4732-AC29-3302A6DC2102}"/>
              </a:ext>
            </a:extLst>
          </p:cNvPr>
          <p:cNvSpPr>
            <a:spLocks noGrp="1"/>
          </p:cNvSpPr>
          <p:nvPr>
            <p:ph type="body" sz="quarter" idx="13" hasCustomPrompt="1"/>
          </p:nvPr>
        </p:nvSpPr>
        <p:spPr>
          <a:xfrm>
            <a:off x="838200" y="914401"/>
            <a:ext cx="10515600" cy="457200"/>
          </a:xfrm>
        </p:spPr>
        <p:txBody>
          <a:bodyPr anchor="ctr">
            <a:noAutofit/>
          </a:bodyPr>
          <a:lstStyle>
            <a:lvl1pPr marL="0" indent="0" algn="ctr">
              <a:buNone/>
              <a:defRPr sz="280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a:t>Subtitle</a:t>
            </a:r>
          </a:p>
        </p:txBody>
      </p:sp>
      <p:sp>
        <p:nvSpPr>
          <p:cNvPr id="10" name="Content Placeholder 2">
            <a:extLst>
              <a:ext uri="{FF2B5EF4-FFF2-40B4-BE49-F238E27FC236}">
                <a16:creationId xmlns:a16="http://schemas.microsoft.com/office/drawing/2014/main" id="{A4AD691C-C9EC-49CC-B66D-FC15485C4E75}"/>
              </a:ext>
            </a:extLst>
          </p:cNvPr>
          <p:cNvSpPr>
            <a:spLocks noGrp="1"/>
          </p:cNvSpPr>
          <p:nvPr>
            <p:ph idx="14"/>
          </p:nvPr>
        </p:nvSpPr>
        <p:spPr>
          <a:xfrm>
            <a:off x="838200" y="3429000"/>
            <a:ext cx="10515600" cy="2743200"/>
          </a:xfrm>
        </p:spPr>
        <p:txBody>
          <a:bodyPr anchor="ctr"/>
          <a:lstStyle>
            <a:lvl1pPr>
              <a:defRPr/>
            </a:lvl1pPr>
          </a:lstStyle>
          <a:p>
            <a:pPr lvl="0"/>
            <a:r>
              <a:rPr lang="en-US"/>
              <a:t>Click to edit Master text </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78941288"/>
      </p:ext>
    </p:extLst>
  </p:cSld>
  <p:clrMapOvr>
    <a:masterClrMapping/>
  </p:clrMapOvr>
  <p:extLst>
    <p:ext uri="{DCECCB84-F9BA-43D5-87BE-67443E8EF086}">
      <p15:sldGuideLst xmlns:p15="http://schemas.microsoft.com/office/powerpoint/2012/main">
        <p15:guide id="2" pos="384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077C75-C8DC-4053-A40A-8A021E08A8ED}"/>
              </a:ext>
            </a:extLst>
          </p:cNvPr>
          <p:cNvSpPr>
            <a:spLocks noGrp="1"/>
          </p:cNvSpPr>
          <p:nvPr>
            <p:ph type="title"/>
          </p:nvPr>
        </p:nvSpPr>
        <p:spPr>
          <a:xfrm>
            <a:off x="838200" y="1"/>
            <a:ext cx="10515600" cy="914399"/>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A8BEF26A-514F-4DD4-BE65-85009698CBA9}"/>
              </a:ext>
            </a:extLst>
          </p:cNvPr>
          <p:cNvSpPr>
            <a:spLocks noGrp="1"/>
          </p:cNvSpPr>
          <p:nvPr>
            <p:ph idx="1"/>
          </p:nvPr>
        </p:nvSpPr>
        <p:spPr>
          <a:xfrm>
            <a:off x="751114" y="1600200"/>
            <a:ext cx="5257800" cy="4572000"/>
          </a:xfrm>
        </p:spPr>
        <p:txBody>
          <a:bodyPr/>
          <a:lstStyle>
            <a:lvl1pPr>
              <a:defRPr/>
            </a:lvl1pPr>
          </a:lstStyle>
          <a:p>
            <a:pPr lvl="0"/>
            <a:r>
              <a:rPr lang="en-US"/>
              <a:t>Click to edit Master text </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976AD0-39B3-4653-9F0B-6884D2381083}"/>
              </a:ext>
            </a:extLst>
          </p:cNvPr>
          <p:cNvSpPr>
            <a:spLocks noGrp="1"/>
          </p:cNvSpPr>
          <p:nvPr>
            <p:ph type="dt" sz="half" idx="10"/>
          </p:nvPr>
        </p:nvSpPr>
        <p:spPr/>
        <p:txBody>
          <a:bodyPr/>
          <a:lstStyle/>
          <a:p>
            <a:fld id="{27FE4AE2-51C0-4CE5-A16B-BC81A7368A75}" type="datetime1">
              <a:rPr lang="en-US" smtClean="0"/>
              <a:t>1/27/2021</a:t>
            </a:fld>
            <a:endParaRPr lang="en-US"/>
          </a:p>
        </p:txBody>
      </p:sp>
      <p:sp>
        <p:nvSpPr>
          <p:cNvPr id="5" name="Footer Placeholder 4">
            <a:extLst>
              <a:ext uri="{FF2B5EF4-FFF2-40B4-BE49-F238E27FC236}">
                <a16:creationId xmlns:a16="http://schemas.microsoft.com/office/drawing/2014/main" id="{3F47ADC9-0890-44C9-9FF9-FA0EFFCA7B8D}"/>
              </a:ext>
            </a:extLst>
          </p:cNvPr>
          <p:cNvSpPr>
            <a:spLocks noGrp="1"/>
          </p:cNvSpPr>
          <p:nvPr>
            <p:ph type="ftr" sz="quarter" idx="11"/>
          </p:nvPr>
        </p:nvSpPr>
        <p:spPr/>
        <p:txBody>
          <a:bodyPr/>
          <a:lstStyle>
            <a:lvl1pPr>
              <a:defRPr/>
            </a:lvl1pPr>
          </a:lstStyle>
          <a:p>
            <a:r>
              <a:rPr lang="en-US"/>
              <a:t>UNITED STATES ACCESS BOARD</a:t>
            </a:r>
          </a:p>
        </p:txBody>
      </p:sp>
      <p:sp>
        <p:nvSpPr>
          <p:cNvPr id="6" name="Slide Number Placeholder 5">
            <a:extLst>
              <a:ext uri="{FF2B5EF4-FFF2-40B4-BE49-F238E27FC236}">
                <a16:creationId xmlns:a16="http://schemas.microsoft.com/office/drawing/2014/main" id="{F014E045-35DC-4D4C-95FB-06BFF1873FCF}"/>
              </a:ext>
            </a:extLst>
          </p:cNvPr>
          <p:cNvSpPr>
            <a:spLocks noGrp="1"/>
          </p:cNvSpPr>
          <p:nvPr>
            <p:ph type="sldNum" sz="quarter" idx="12"/>
          </p:nvPr>
        </p:nvSpPr>
        <p:spPr>
          <a:xfrm>
            <a:off x="258560" y="6356350"/>
            <a:ext cx="2743200" cy="365125"/>
          </a:xfrm>
        </p:spPr>
        <p:txBody>
          <a:bodyPr/>
          <a:lstStyle>
            <a:lvl1pPr algn="l">
              <a:defRPr/>
            </a:lvl1pPr>
          </a:lstStyle>
          <a:p>
            <a:fld id="{4C7BDD16-5E01-48EB-A245-9CCFC6F86A20}" type="slidenum">
              <a:rPr lang="en-US" smtClean="0"/>
              <a:pPr/>
              <a:t>‹#›</a:t>
            </a:fld>
            <a:endParaRPr lang="en-US"/>
          </a:p>
        </p:txBody>
      </p:sp>
      <p:sp>
        <p:nvSpPr>
          <p:cNvPr id="7" name="Content Placeholder 2">
            <a:extLst>
              <a:ext uri="{FF2B5EF4-FFF2-40B4-BE49-F238E27FC236}">
                <a16:creationId xmlns:a16="http://schemas.microsoft.com/office/drawing/2014/main" id="{373E7EF9-C717-4328-9792-005DC5CE37EA}"/>
              </a:ext>
            </a:extLst>
          </p:cNvPr>
          <p:cNvSpPr>
            <a:spLocks noGrp="1"/>
          </p:cNvSpPr>
          <p:nvPr>
            <p:ph idx="13"/>
          </p:nvPr>
        </p:nvSpPr>
        <p:spPr>
          <a:xfrm>
            <a:off x="6183086" y="1600200"/>
            <a:ext cx="5257800" cy="4572000"/>
          </a:xfrm>
        </p:spPr>
        <p:txBody>
          <a:bodyPr/>
          <a:lstStyle>
            <a:lvl1pPr>
              <a:defRPr/>
            </a:lvl1pPr>
          </a:lstStyle>
          <a:p>
            <a:pPr lvl="0"/>
            <a:r>
              <a:rPr lang="en-US"/>
              <a:t>Click to edit Master text </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11FBAC3F-9D70-4CE4-B2ED-F37E1E9F2700}"/>
              </a:ext>
            </a:extLst>
          </p:cNvPr>
          <p:cNvSpPr>
            <a:spLocks noGrp="1"/>
          </p:cNvSpPr>
          <p:nvPr>
            <p:ph idx="14" hasCustomPrompt="1"/>
          </p:nvPr>
        </p:nvSpPr>
        <p:spPr>
          <a:xfrm>
            <a:off x="751114" y="914400"/>
            <a:ext cx="5257800" cy="457200"/>
          </a:xfrm>
        </p:spPr>
        <p:txBody>
          <a:bodyPr>
            <a:noAutofit/>
          </a:bodyPr>
          <a:lstStyle>
            <a:lvl1pPr marL="0" indent="0" algn="ctr">
              <a:buNone/>
              <a:defRPr/>
            </a:lvl1pPr>
            <a:lvl2pPr marL="457200" indent="0" algn="ctr">
              <a:buNone/>
              <a:defRPr sz="2800"/>
            </a:lvl2pPr>
            <a:lvl3pPr marL="914400" indent="0" algn="ctr">
              <a:buNone/>
              <a:defRPr/>
            </a:lvl3pPr>
            <a:lvl4pPr marL="1371600" indent="0" algn="ctr">
              <a:buNone/>
              <a:defRPr/>
            </a:lvl4pPr>
            <a:lvl5pPr marL="1828800" indent="0" algn="ctr">
              <a:buNone/>
              <a:defRPr/>
            </a:lvl5pPr>
          </a:lstStyle>
          <a:p>
            <a:pPr lvl="1"/>
            <a:r>
              <a:rPr lang="en-US"/>
              <a:t>Second level</a:t>
            </a:r>
          </a:p>
        </p:txBody>
      </p:sp>
      <p:sp>
        <p:nvSpPr>
          <p:cNvPr id="11" name="Content Placeholder 2">
            <a:extLst>
              <a:ext uri="{FF2B5EF4-FFF2-40B4-BE49-F238E27FC236}">
                <a16:creationId xmlns:a16="http://schemas.microsoft.com/office/drawing/2014/main" id="{C25B5205-31FF-40D4-8F77-5DC190354DB1}"/>
              </a:ext>
            </a:extLst>
          </p:cNvPr>
          <p:cNvSpPr>
            <a:spLocks noGrp="1"/>
          </p:cNvSpPr>
          <p:nvPr>
            <p:ph idx="15" hasCustomPrompt="1"/>
          </p:nvPr>
        </p:nvSpPr>
        <p:spPr>
          <a:xfrm>
            <a:off x="6183086" y="918936"/>
            <a:ext cx="5257800" cy="457200"/>
          </a:xfrm>
        </p:spPr>
        <p:txBody>
          <a:bodyPr>
            <a:noAutofit/>
          </a:bodyPr>
          <a:lstStyle>
            <a:lvl1pPr marL="0" indent="0" algn="ctr">
              <a:buNone/>
              <a:defRPr/>
            </a:lvl1pPr>
            <a:lvl2pPr marL="457200" indent="0" algn="ctr">
              <a:buNone/>
              <a:defRPr sz="2800"/>
            </a:lvl2pPr>
            <a:lvl3pPr marL="914400" indent="0" algn="ctr">
              <a:buNone/>
              <a:defRPr/>
            </a:lvl3pPr>
            <a:lvl4pPr marL="1371600" indent="0" algn="ctr">
              <a:buNone/>
              <a:defRPr/>
            </a:lvl4pPr>
            <a:lvl5pPr marL="1828800" indent="0" algn="ctr">
              <a:buNone/>
              <a:defRPr/>
            </a:lvl5pPr>
          </a:lstStyle>
          <a:p>
            <a:pPr lvl="1"/>
            <a:r>
              <a:rPr lang="en-US"/>
              <a:t>Second level</a:t>
            </a:r>
          </a:p>
        </p:txBody>
      </p:sp>
    </p:spTree>
    <p:extLst>
      <p:ext uri="{BB962C8B-B14F-4D97-AF65-F5344CB8AC3E}">
        <p14:creationId xmlns:p14="http://schemas.microsoft.com/office/powerpoint/2010/main" val="587536285"/>
      </p:ext>
    </p:extLst>
  </p:cSld>
  <p:clrMapOvr>
    <a:masterClrMapping/>
  </p:clrMapOvr>
  <p:extLst>
    <p:ext uri="{DCECCB84-F9BA-43D5-87BE-67443E8EF086}">
      <p15:sldGuideLst xmlns:p15="http://schemas.microsoft.com/office/powerpoint/2012/main">
        <p15:guide id="1" orient="horz" pos="1008">
          <p15:clr>
            <a:srgbClr val="FBAE40"/>
          </p15:clr>
        </p15:guide>
        <p15:guide id="2" pos="3840">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_One Content - subjec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077C75-C8DC-4053-A40A-8A021E08A8ED}"/>
              </a:ext>
            </a:extLst>
          </p:cNvPr>
          <p:cNvSpPr>
            <a:spLocks noGrp="1"/>
          </p:cNvSpPr>
          <p:nvPr>
            <p:ph type="title"/>
          </p:nvPr>
        </p:nvSpPr>
        <p:spPr>
          <a:xfrm>
            <a:off x="838200" y="1"/>
            <a:ext cx="10515600" cy="914399"/>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A8BEF26A-514F-4DD4-BE65-85009698CBA9}"/>
              </a:ext>
            </a:extLst>
          </p:cNvPr>
          <p:cNvSpPr>
            <a:spLocks noGrp="1"/>
          </p:cNvSpPr>
          <p:nvPr>
            <p:ph idx="1"/>
          </p:nvPr>
        </p:nvSpPr>
        <p:spPr>
          <a:xfrm>
            <a:off x="762000" y="2057399"/>
            <a:ext cx="5257800" cy="4114799"/>
          </a:xfrm>
        </p:spPr>
        <p:txBody>
          <a:bodyPr/>
          <a:lstStyle>
            <a:lvl1pPr>
              <a:defRPr/>
            </a:lvl1pPr>
          </a:lstStyle>
          <a:p>
            <a:pPr lvl="0"/>
            <a:r>
              <a:rPr lang="en-US"/>
              <a:t>Click to edit Master text </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976AD0-39B3-4653-9F0B-6884D2381083}"/>
              </a:ext>
            </a:extLst>
          </p:cNvPr>
          <p:cNvSpPr>
            <a:spLocks noGrp="1"/>
          </p:cNvSpPr>
          <p:nvPr>
            <p:ph type="dt" sz="half" idx="10"/>
          </p:nvPr>
        </p:nvSpPr>
        <p:spPr/>
        <p:txBody>
          <a:bodyPr/>
          <a:lstStyle/>
          <a:p>
            <a:fld id="{27FE4AE2-51C0-4CE5-A16B-BC81A7368A75}" type="datetime1">
              <a:rPr lang="en-US" smtClean="0"/>
              <a:t>1/27/2021</a:t>
            </a:fld>
            <a:endParaRPr lang="en-US"/>
          </a:p>
        </p:txBody>
      </p:sp>
      <p:sp>
        <p:nvSpPr>
          <p:cNvPr id="5" name="Footer Placeholder 4">
            <a:extLst>
              <a:ext uri="{FF2B5EF4-FFF2-40B4-BE49-F238E27FC236}">
                <a16:creationId xmlns:a16="http://schemas.microsoft.com/office/drawing/2014/main" id="{3F47ADC9-0890-44C9-9FF9-FA0EFFCA7B8D}"/>
              </a:ext>
            </a:extLst>
          </p:cNvPr>
          <p:cNvSpPr>
            <a:spLocks noGrp="1"/>
          </p:cNvSpPr>
          <p:nvPr>
            <p:ph type="ftr" sz="quarter" idx="11"/>
          </p:nvPr>
        </p:nvSpPr>
        <p:spPr/>
        <p:txBody>
          <a:bodyPr/>
          <a:lstStyle>
            <a:lvl1pPr>
              <a:defRPr/>
            </a:lvl1pPr>
          </a:lstStyle>
          <a:p>
            <a:r>
              <a:rPr lang="en-US"/>
              <a:t>UNITED STATES ACCESS BOARD</a:t>
            </a:r>
          </a:p>
        </p:txBody>
      </p:sp>
      <p:sp>
        <p:nvSpPr>
          <p:cNvPr id="6" name="Slide Number Placeholder 5">
            <a:extLst>
              <a:ext uri="{FF2B5EF4-FFF2-40B4-BE49-F238E27FC236}">
                <a16:creationId xmlns:a16="http://schemas.microsoft.com/office/drawing/2014/main" id="{F014E045-35DC-4D4C-95FB-06BFF1873FCF}"/>
              </a:ext>
            </a:extLst>
          </p:cNvPr>
          <p:cNvSpPr>
            <a:spLocks noGrp="1"/>
          </p:cNvSpPr>
          <p:nvPr>
            <p:ph type="sldNum" sz="quarter" idx="12"/>
          </p:nvPr>
        </p:nvSpPr>
        <p:spPr>
          <a:xfrm>
            <a:off x="258560" y="6356350"/>
            <a:ext cx="2743200" cy="365125"/>
          </a:xfrm>
        </p:spPr>
        <p:txBody>
          <a:bodyPr/>
          <a:lstStyle>
            <a:lvl1pPr algn="l">
              <a:defRPr/>
            </a:lvl1pPr>
          </a:lstStyle>
          <a:p>
            <a:fld id="{4C7BDD16-5E01-48EB-A245-9CCFC6F86A20}" type="slidenum">
              <a:rPr lang="en-US" smtClean="0"/>
              <a:pPr/>
              <a:t>‹#›</a:t>
            </a:fld>
            <a:endParaRPr lang="en-US"/>
          </a:p>
        </p:txBody>
      </p:sp>
      <p:sp>
        <p:nvSpPr>
          <p:cNvPr id="8" name="Text Placeholder 7">
            <a:extLst>
              <a:ext uri="{FF2B5EF4-FFF2-40B4-BE49-F238E27FC236}">
                <a16:creationId xmlns:a16="http://schemas.microsoft.com/office/drawing/2014/main" id="{4E226600-1D16-4732-AC29-3302A6DC2102}"/>
              </a:ext>
            </a:extLst>
          </p:cNvPr>
          <p:cNvSpPr>
            <a:spLocks noGrp="1"/>
          </p:cNvSpPr>
          <p:nvPr>
            <p:ph type="body" sz="quarter" idx="13" hasCustomPrompt="1"/>
          </p:nvPr>
        </p:nvSpPr>
        <p:spPr>
          <a:xfrm>
            <a:off x="838200" y="914401"/>
            <a:ext cx="10515600" cy="457200"/>
          </a:xfrm>
        </p:spPr>
        <p:txBody>
          <a:bodyPr anchor="ctr">
            <a:noAutofit/>
          </a:bodyPr>
          <a:lstStyle>
            <a:lvl1pPr marL="0" indent="0" algn="ctr">
              <a:buNone/>
              <a:defRPr sz="280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a:t>Subtitle</a:t>
            </a:r>
          </a:p>
        </p:txBody>
      </p:sp>
      <p:sp>
        <p:nvSpPr>
          <p:cNvPr id="9" name="Content Placeholder 2">
            <a:extLst>
              <a:ext uri="{FF2B5EF4-FFF2-40B4-BE49-F238E27FC236}">
                <a16:creationId xmlns:a16="http://schemas.microsoft.com/office/drawing/2014/main" id="{14D36B6C-61D4-47F5-8C96-7D26048B617D}"/>
              </a:ext>
            </a:extLst>
          </p:cNvPr>
          <p:cNvSpPr>
            <a:spLocks noGrp="1"/>
          </p:cNvSpPr>
          <p:nvPr>
            <p:ph idx="14"/>
          </p:nvPr>
        </p:nvSpPr>
        <p:spPr>
          <a:xfrm>
            <a:off x="6172202" y="2057398"/>
            <a:ext cx="5257800" cy="4114799"/>
          </a:xfrm>
        </p:spPr>
        <p:txBody>
          <a:bodyPr/>
          <a:lstStyle>
            <a:lvl1pPr>
              <a:defRPr/>
            </a:lvl1pPr>
          </a:lstStyle>
          <a:p>
            <a:pPr lvl="0"/>
            <a:r>
              <a:rPr lang="en-US"/>
              <a:t>Click to edit Master text </a:t>
            </a:r>
          </a:p>
          <a:p>
            <a:pPr lvl="1"/>
            <a:r>
              <a:rPr lang="en-US"/>
              <a:t>Second level</a:t>
            </a:r>
          </a:p>
          <a:p>
            <a:pPr lvl="2"/>
            <a:r>
              <a:rPr lang="en-US"/>
              <a:t>Third level</a:t>
            </a:r>
          </a:p>
          <a:p>
            <a:pPr lvl="3"/>
            <a:r>
              <a:rPr lang="en-US"/>
              <a:t>Fourth level</a:t>
            </a:r>
          </a:p>
          <a:p>
            <a:pPr lvl="4"/>
            <a:r>
              <a:rPr lang="en-US"/>
              <a:t>Fifth level</a:t>
            </a:r>
          </a:p>
        </p:txBody>
      </p:sp>
      <p:sp>
        <p:nvSpPr>
          <p:cNvPr id="10" name="Text Placeholder 7">
            <a:extLst>
              <a:ext uri="{FF2B5EF4-FFF2-40B4-BE49-F238E27FC236}">
                <a16:creationId xmlns:a16="http://schemas.microsoft.com/office/drawing/2014/main" id="{BBC13D9B-34EF-4544-9B50-8BB5FAE1D5FB}"/>
              </a:ext>
            </a:extLst>
          </p:cNvPr>
          <p:cNvSpPr>
            <a:spLocks noGrp="1"/>
          </p:cNvSpPr>
          <p:nvPr>
            <p:ph type="body" sz="quarter" idx="15" hasCustomPrompt="1"/>
          </p:nvPr>
        </p:nvSpPr>
        <p:spPr>
          <a:xfrm>
            <a:off x="762000" y="1600200"/>
            <a:ext cx="5257800" cy="457200"/>
          </a:xfrm>
        </p:spPr>
        <p:txBody>
          <a:bodyPr anchor="ctr">
            <a:noAutofit/>
          </a:bodyPr>
          <a:lstStyle>
            <a:lvl1pPr marL="0" indent="0" algn="ctr">
              <a:buNone/>
              <a:defRPr sz="280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a:t>Subtitle</a:t>
            </a:r>
          </a:p>
        </p:txBody>
      </p:sp>
      <p:sp>
        <p:nvSpPr>
          <p:cNvPr id="11" name="Text Placeholder 7">
            <a:extLst>
              <a:ext uri="{FF2B5EF4-FFF2-40B4-BE49-F238E27FC236}">
                <a16:creationId xmlns:a16="http://schemas.microsoft.com/office/drawing/2014/main" id="{6F7E8E96-22C7-42A7-85E9-11BE24359C65}"/>
              </a:ext>
            </a:extLst>
          </p:cNvPr>
          <p:cNvSpPr>
            <a:spLocks noGrp="1"/>
          </p:cNvSpPr>
          <p:nvPr>
            <p:ph type="body" sz="quarter" idx="16" hasCustomPrompt="1"/>
          </p:nvPr>
        </p:nvSpPr>
        <p:spPr>
          <a:xfrm>
            <a:off x="6172202" y="1600200"/>
            <a:ext cx="5257800" cy="457200"/>
          </a:xfrm>
        </p:spPr>
        <p:txBody>
          <a:bodyPr anchor="ctr">
            <a:noAutofit/>
          </a:bodyPr>
          <a:lstStyle>
            <a:lvl1pPr marL="0" indent="0" algn="ctr">
              <a:buNone/>
              <a:defRPr sz="280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a:t>Subtitle</a:t>
            </a:r>
          </a:p>
        </p:txBody>
      </p:sp>
    </p:spTree>
    <p:extLst>
      <p:ext uri="{BB962C8B-B14F-4D97-AF65-F5344CB8AC3E}">
        <p14:creationId xmlns:p14="http://schemas.microsoft.com/office/powerpoint/2010/main" val="3653425528"/>
      </p:ext>
    </p:extLst>
  </p:cSld>
  <p:clrMapOvr>
    <a:masterClrMapping/>
  </p:clrMapOvr>
  <p:extLst>
    <p:ext uri="{DCECCB84-F9BA-43D5-87BE-67443E8EF086}">
      <p15:sldGuideLst xmlns:p15="http://schemas.microsoft.com/office/powerpoint/2012/main">
        <p15:guide id="2" pos="3840">
          <p15:clr>
            <a:srgbClr val="FBAE40"/>
          </p15:clr>
        </p15:guide>
        <p15:guide id="3" orient="horz" pos="1008">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C3AFCF-C910-450E-907F-3CFC3BA27BCD}"/>
              </a:ext>
            </a:extLst>
          </p:cNvPr>
          <p:cNvSpPr>
            <a:spLocks noGrp="1"/>
          </p:cNvSpPr>
          <p:nvPr>
            <p:ph type="title"/>
          </p:nvPr>
        </p:nvSpPr>
        <p:spPr>
          <a:xfrm>
            <a:off x="838200" y="365125"/>
            <a:ext cx="10515600" cy="5729227"/>
          </a:xfrm>
        </p:spPr>
        <p:txBody>
          <a:bodyPr/>
          <a:lstStyle>
            <a:lvl1pPr algn="ctr">
              <a:defRPr>
                <a:latin typeface="Arial Black" panose="020B0A04020102020204" pitchFamily="34" charset="0"/>
              </a:defRPr>
            </a:lvl1pPr>
          </a:lstStyle>
          <a:p>
            <a:r>
              <a:rPr lang="en-US"/>
              <a:t>Click to edit Master title style</a:t>
            </a:r>
          </a:p>
        </p:txBody>
      </p:sp>
      <p:sp>
        <p:nvSpPr>
          <p:cNvPr id="3" name="Date Placeholder 2">
            <a:extLst>
              <a:ext uri="{FF2B5EF4-FFF2-40B4-BE49-F238E27FC236}">
                <a16:creationId xmlns:a16="http://schemas.microsoft.com/office/drawing/2014/main" id="{51A82791-D991-4B8E-8648-1D6D9D90B2C3}"/>
              </a:ext>
            </a:extLst>
          </p:cNvPr>
          <p:cNvSpPr>
            <a:spLocks noGrp="1"/>
          </p:cNvSpPr>
          <p:nvPr>
            <p:ph type="dt" sz="half" idx="10"/>
          </p:nvPr>
        </p:nvSpPr>
        <p:spPr/>
        <p:txBody>
          <a:bodyPr/>
          <a:lstStyle/>
          <a:p>
            <a:fld id="{976950F9-60F7-4DBB-B124-112E7C36B14C}" type="datetime1">
              <a:rPr lang="en-US" smtClean="0"/>
              <a:t>1/27/2021</a:t>
            </a:fld>
            <a:endParaRPr lang="en-US"/>
          </a:p>
        </p:txBody>
      </p:sp>
      <p:sp>
        <p:nvSpPr>
          <p:cNvPr id="4" name="Footer Placeholder 3">
            <a:extLst>
              <a:ext uri="{FF2B5EF4-FFF2-40B4-BE49-F238E27FC236}">
                <a16:creationId xmlns:a16="http://schemas.microsoft.com/office/drawing/2014/main" id="{1D397EA8-85E7-4C1F-8A79-B26F6841E1D1}"/>
              </a:ext>
            </a:extLst>
          </p:cNvPr>
          <p:cNvSpPr>
            <a:spLocks noGrp="1"/>
          </p:cNvSpPr>
          <p:nvPr>
            <p:ph type="ftr" sz="quarter" idx="11"/>
          </p:nvPr>
        </p:nvSpPr>
        <p:spPr/>
        <p:txBody>
          <a:bodyPr/>
          <a:lstStyle/>
          <a:p>
            <a:r>
              <a:rPr lang="en-US"/>
              <a:t>UNITED STATES ACCESS BOARD</a:t>
            </a:r>
          </a:p>
        </p:txBody>
      </p:sp>
      <p:sp>
        <p:nvSpPr>
          <p:cNvPr id="5" name="Slide Number Placeholder 4">
            <a:extLst>
              <a:ext uri="{FF2B5EF4-FFF2-40B4-BE49-F238E27FC236}">
                <a16:creationId xmlns:a16="http://schemas.microsoft.com/office/drawing/2014/main" id="{9A00C9D9-B7D7-4404-94C7-D4161E1AE36A}"/>
              </a:ext>
            </a:extLst>
          </p:cNvPr>
          <p:cNvSpPr>
            <a:spLocks noGrp="1"/>
          </p:cNvSpPr>
          <p:nvPr>
            <p:ph type="sldNum" sz="quarter" idx="12"/>
          </p:nvPr>
        </p:nvSpPr>
        <p:spPr/>
        <p:txBody>
          <a:bodyPr/>
          <a:lstStyle>
            <a:lvl1pPr algn="l">
              <a:defRPr/>
            </a:lvl1pPr>
          </a:lstStyle>
          <a:p>
            <a:fld id="{4C7BDD16-5E01-48EB-A245-9CCFC6F86A20}" type="slidenum">
              <a:rPr lang="en-US" smtClean="0"/>
              <a:pPr/>
              <a:t>‹#›</a:t>
            </a:fld>
            <a:endParaRPr lang="en-US"/>
          </a:p>
        </p:txBody>
      </p:sp>
    </p:spTree>
    <p:extLst>
      <p:ext uri="{BB962C8B-B14F-4D97-AF65-F5344CB8AC3E}">
        <p14:creationId xmlns:p14="http://schemas.microsoft.com/office/powerpoint/2010/main" val="3329614879"/>
      </p:ext>
    </p:extLst>
  </p:cSld>
  <p:clrMapOvr>
    <a:overrideClrMapping bg1="dk1" tx1="lt1" bg2="dk2" tx2="lt2" accent1="accent1" accent2="accent2" accent3="accent3" accent4="accent4" accent5="accent5" accent6="accent6" hlink="hlink" folHlink="folHlink"/>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1BC91F21-EE9D-40F3-84D3-32AC4ED1910B}"/>
              </a:ext>
            </a:extLst>
          </p:cNvPr>
          <p:cNvSpPr>
            <a:spLocks noGrp="1"/>
          </p:cNvSpPr>
          <p:nvPr>
            <p:ph type="dt" sz="half" idx="10"/>
          </p:nvPr>
        </p:nvSpPr>
        <p:spPr/>
        <p:txBody>
          <a:bodyPr/>
          <a:lstStyle>
            <a:lvl1pPr eaLnBrk="0" fontAlgn="base" hangingPunct="0">
              <a:spcBef>
                <a:spcPct val="0"/>
              </a:spcBef>
              <a:spcAft>
                <a:spcPct val="0"/>
              </a:spcAft>
              <a:defRPr>
                <a:latin typeface="Arial" charset="0"/>
              </a:defRPr>
            </a:lvl1pPr>
          </a:lstStyle>
          <a:p>
            <a:pPr>
              <a:defRPr/>
            </a:pPr>
            <a:endParaRPr lang="en-US"/>
          </a:p>
        </p:txBody>
      </p:sp>
      <p:sp>
        <p:nvSpPr>
          <p:cNvPr id="5" name="Footer Placeholder 4">
            <a:extLst>
              <a:ext uri="{FF2B5EF4-FFF2-40B4-BE49-F238E27FC236}">
                <a16:creationId xmlns:a16="http://schemas.microsoft.com/office/drawing/2014/main" id="{8B2AB81B-E782-422D-8DAF-9E8EFA4BBE37}"/>
              </a:ext>
            </a:extLst>
          </p:cNvPr>
          <p:cNvSpPr>
            <a:spLocks noGrp="1"/>
          </p:cNvSpPr>
          <p:nvPr>
            <p:ph type="ftr" sz="quarter" idx="11"/>
          </p:nvPr>
        </p:nvSpPr>
        <p:spPr/>
        <p:txBody>
          <a:bodyPr/>
          <a:lstStyle>
            <a:lvl1pPr eaLnBrk="0" fontAlgn="base" hangingPunct="0">
              <a:spcBef>
                <a:spcPct val="0"/>
              </a:spcBef>
              <a:spcAft>
                <a:spcPct val="0"/>
              </a:spcAft>
              <a:defRPr>
                <a:latin typeface="Arial" charset="0"/>
              </a:defRPr>
            </a:lvl1pPr>
          </a:lstStyle>
          <a:p>
            <a:pPr>
              <a:defRPr/>
            </a:pPr>
            <a:endParaRPr lang="en-US"/>
          </a:p>
        </p:txBody>
      </p:sp>
      <p:sp>
        <p:nvSpPr>
          <p:cNvPr id="6" name="Slide Number Placeholder 5">
            <a:extLst>
              <a:ext uri="{FF2B5EF4-FFF2-40B4-BE49-F238E27FC236}">
                <a16:creationId xmlns:a16="http://schemas.microsoft.com/office/drawing/2014/main" id="{69873BD3-CAC1-4897-968B-0290250FAEEA}"/>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134DC764-F0EA-4725-8B23-11A3A2DB02F2}" type="slidenum">
              <a:rPr lang="en-US" altLang="en-US"/>
              <a:pPr>
                <a:defRPr/>
              </a:pPr>
              <a:t>‹#›</a:t>
            </a:fld>
            <a:endParaRPr lang="en-US" altLang="en-US"/>
          </a:p>
        </p:txBody>
      </p:sp>
    </p:spTree>
    <p:extLst>
      <p:ext uri="{BB962C8B-B14F-4D97-AF65-F5344CB8AC3E}">
        <p14:creationId xmlns:p14="http://schemas.microsoft.com/office/powerpoint/2010/main" val="360878232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752B67-6219-414A-BF68-4B2F354279FD}"/>
              </a:ext>
            </a:extLst>
          </p:cNvPr>
          <p:cNvSpPr>
            <a:spLocks noGrp="1"/>
          </p:cNvSpPr>
          <p:nvPr>
            <p:ph type="dt" sz="half" idx="10"/>
          </p:nvPr>
        </p:nvSpPr>
        <p:spPr/>
        <p:txBody>
          <a:bodyPr/>
          <a:lstStyle>
            <a:lvl1pPr eaLnBrk="0" fontAlgn="base" hangingPunct="0">
              <a:spcBef>
                <a:spcPct val="0"/>
              </a:spcBef>
              <a:spcAft>
                <a:spcPct val="0"/>
              </a:spcAft>
              <a:defRPr>
                <a:latin typeface="Arial" charset="0"/>
              </a:defRPr>
            </a:lvl1pPr>
          </a:lstStyle>
          <a:p>
            <a:pPr>
              <a:defRPr/>
            </a:pPr>
            <a:endParaRPr lang="en-US"/>
          </a:p>
        </p:txBody>
      </p:sp>
      <p:sp>
        <p:nvSpPr>
          <p:cNvPr id="5" name="Footer Placeholder 4">
            <a:extLst>
              <a:ext uri="{FF2B5EF4-FFF2-40B4-BE49-F238E27FC236}">
                <a16:creationId xmlns:a16="http://schemas.microsoft.com/office/drawing/2014/main" id="{348B8A79-F0CD-430B-BEDC-3A027BF2D10D}"/>
              </a:ext>
            </a:extLst>
          </p:cNvPr>
          <p:cNvSpPr>
            <a:spLocks noGrp="1"/>
          </p:cNvSpPr>
          <p:nvPr>
            <p:ph type="ftr" sz="quarter" idx="11"/>
          </p:nvPr>
        </p:nvSpPr>
        <p:spPr/>
        <p:txBody>
          <a:bodyPr/>
          <a:lstStyle>
            <a:lvl1pPr eaLnBrk="0" fontAlgn="base" hangingPunct="0">
              <a:spcBef>
                <a:spcPct val="0"/>
              </a:spcBef>
              <a:spcAft>
                <a:spcPct val="0"/>
              </a:spcAft>
              <a:defRPr>
                <a:latin typeface="Arial" charset="0"/>
              </a:defRPr>
            </a:lvl1pPr>
          </a:lstStyle>
          <a:p>
            <a:pPr>
              <a:defRPr/>
            </a:pPr>
            <a:endParaRPr lang="en-US"/>
          </a:p>
        </p:txBody>
      </p:sp>
      <p:sp>
        <p:nvSpPr>
          <p:cNvPr id="6" name="Slide Number Placeholder 5">
            <a:extLst>
              <a:ext uri="{FF2B5EF4-FFF2-40B4-BE49-F238E27FC236}">
                <a16:creationId xmlns:a16="http://schemas.microsoft.com/office/drawing/2014/main" id="{EB305133-8091-4290-ACB0-4A7D2FC2AF4C}"/>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CF643D8E-C362-429D-A5CA-73CC25365713}" type="slidenum">
              <a:rPr lang="en-US" altLang="en-US"/>
              <a:pPr>
                <a:defRPr/>
              </a:pPr>
              <a:t>‹#›</a:t>
            </a:fld>
            <a:endParaRPr lang="en-US" altLang="en-US"/>
          </a:p>
        </p:txBody>
      </p:sp>
    </p:spTree>
    <p:extLst>
      <p:ext uri="{BB962C8B-B14F-4D97-AF65-F5344CB8AC3E}">
        <p14:creationId xmlns:p14="http://schemas.microsoft.com/office/powerpoint/2010/main" val="127811482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D405DBE-B049-4599-81FE-B42F29B58C94}"/>
              </a:ext>
            </a:extLst>
          </p:cNvPr>
          <p:cNvSpPr>
            <a:spLocks noGrp="1"/>
          </p:cNvSpPr>
          <p:nvPr>
            <p:ph type="dt" sz="half" idx="10"/>
          </p:nvPr>
        </p:nvSpPr>
        <p:spPr/>
        <p:txBody>
          <a:bodyPr/>
          <a:lstStyle>
            <a:lvl1pPr eaLnBrk="0" fontAlgn="base" hangingPunct="0">
              <a:spcBef>
                <a:spcPct val="0"/>
              </a:spcBef>
              <a:spcAft>
                <a:spcPct val="0"/>
              </a:spcAft>
              <a:defRPr>
                <a:latin typeface="Arial" charset="0"/>
              </a:defRPr>
            </a:lvl1pPr>
          </a:lstStyle>
          <a:p>
            <a:pPr>
              <a:defRPr/>
            </a:pPr>
            <a:endParaRPr lang="en-US"/>
          </a:p>
        </p:txBody>
      </p:sp>
      <p:sp>
        <p:nvSpPr>
          <p:cNvPr id="5" name="Footer Placeholder 4">
            <a:extLst>
              <a:ext uri="{FF2B5EF4-FFF2-40B4-BE49-F238E27FC236}">
                <a16:creationId xmlns:a16="http://schemas.microsoft.com/office/drawing/2014/main" id="{94780F8F-F18F-472D-8D81-73DA1127DA25}"/>
              </a:ext>
            </a:extLst>
          </p:cNvPr>
          <p:cNvSpPr>
            <a:spLocks noGrp="1"/>
          </p:cNvSpPr>
          <p:nvPr>
            <p:ph type="ftr" sz="quarter" idx="11"/>
          </p:nvPr>
        </p:nvSpPr>
        <p:spPr/>
        <p:txBody>
          <a:bodyPr/>
          <a:lstStyle>
            <a:lvl1pPr eaLnBrk="0" fontAlgn="base" hangingPunct="0">
              <a:spcBef>
                <a:spcPct val="0"/>
              </a:spcBef>
              <a:spcAft>
                <a:spcPct val="0"/>
              </a:spcAft>
              <a:defRPr>
                <a:latin typeface="Arial" charset="0"/>
              </a:defRPr>
            </a:lvl1pPr>
          </a:lstStyle>
          <a:p>
            <a:pPr>
              <a:defRPr/>
            </a:pPr>
            <a:endParaRPr lang="en-US"/>
          </a:p>
        </p:txBody>
      </p:sp>
      <p:sp>
        <p:nvSpPr>
          <p:cNvPr id="6" name="Slide Number Placeholder 5">
            <a:extLst>
              <a:ext uri="{FF2B5EF4-FFF2-40B4-BE49-F238E27FC236}">
                <a16:creationId xmlns:a16="http://schemas.microsoft.com/office/drawing/2014/main" id="{01293AF0-7D68-40DE-9249-605AA89D3B69}"/>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7B83F746-9FE4-4DC6-9F87-463D01D46B03}" type="slidenum">
              <a:rPr lang="en-US" altLang="en-US"/>
              <a:pPr>
                <a:defRPr/>
              </a:pPr>
              <a:t>‹#›</a:t>
            </a:fld>
            <a:endParaRPr lang="en-US" altLang="en-US"/>
          </a:p>
        </p:txBody>
      </p:sp>
    </p:spTree>
    <p:extLst>
      <p:ext uri="{BB962C8B-B14F-4D97-AF65-F5344CB8AC3E}">
        <p14:creationId xmlns:p14="http://schemas.microsoft.com/office/powerpoint/2010/main" val="19886381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4 - 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D306B09-E449-4EBB-BCBD-BDDF64CB1B41}"/>
              </a:ext>
            </a:extLst>
          </p:cNvPr>
          <p:cNvSpPr/>
          <p:nvPr userDrawn="1"/>
        </p:nvSpPr>
        <p:spPr>
          <a:xfrm>
            <a:off x="-2" y="6724"/>
            <a:ext cx="12192001" cy="1371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1D64001-FB4D-4807-8C61-7E7B90556A91}"/>
              </a:ext>
            </a:extLst>
          </p:cNvPr>
          <p:cNvSpPr>
            <a:spLocks noGrp="1"/>
          </p:cNvSpPr>
          <p:nvPr>
            <p:ph type="title"/>
          </p:nvPr>
        </p:nvSpPr>
        <p:spPr>
          <a:xfrm>
            <a:off x="266699" y="6724"/>
            <a:ext cx="11658600" cy="1371600"/>
          </a:xfrm>
        </p:spPr>
        <p:txBody>
          <a:bodyPr/>
          <a:lstStyle>
            <a:lvl1pPr algn="ct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F0F84F31-8B2D-4D57-99D7-1CE18714136D}"/>
              </a:ext>
            </a:extLst>
          </p:cNvPr>
          <p:cNvSpPr>
            <a:spLocks noGrp="1"/>
          </p:cNvSpPr>
          <p:nvPr>
            <p:ph idx="1"/>
          </p:nvPr>
        </p:nvSpPr>
        <p:spPr>
          <a:xfrm>
            <a:off x="266700" y="1609164"/>
            <a:ext cx="11658600" cy="45722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CE92219-AEFE-4BFF-9420-0AFEA7D468A0}"/>
              </a:ext>
            </a:extLst>
          </p:cNvPr>
          <p:cNvSpPr>
            <a:spLocks noGrp="1"/>
          </p:cNvSpPr>
          <p:nvPr>
            <p:ph type="dt" sz="half" idx="10"/>
          </p:nvPr>
        </p:nvSpPr>
        <p:spPr>
          <a:xfrm>
            <a:off x="266699" y="6356350"/>
            <a:ext cx="2743200" cy="365125"/>
          </a:xfrm>
        </p:spPr>
        <p:txBody>
          <a:bodyPr/>
          <a:lstStyle/>
          <a:p>
            <a:fld id="{DC2C7FAB-CB24-47EC-9EDA-CC71C6DB0A77}" type="datetime1">
              <a:rPr lang="en-US" smtClean="0"/>
              <a:t>1/27/2021</a:t>
            </a:fld>
            <a:endParaRPr lang="en-US"/>
          </a:p>
        </p:txBody>
      </p:sp>
      <p:sp>
        <p:nvSpPr>
          <p:cNvPr id="5" name="Footer Placeholder 4">
            <a:extLst>
              <a:ext uri="{FF2B5EF4-FFF2-40B4-BE49-F238E27FC236}">
                <a16:creationId xmlns:a16="http://schemas.microsoft.com/office/drawing/2014/main" id="{709DBB14-4C3E-4C7B-A162-45DAF535A51B}"/>
              </a:ext>
            </a:extLst>
          </p:cNvPr>
          <p:cNvSpPr>
            <a:spLocks noGrp="1"/>
          </p:cNvSpPr>
          <p:nvPr>
            <p:ph type="ftr" sz="quarter" idx="11"/>
          </p:nvPr>
        </p:nvSpPr>
        <p:spPr/>
        <p:txBody>
          <a:bodyPr/>
          <a:lstStyle/>
          <a:p>
            <a:r>
              <a:rPr lang="en-US"/>
              <a:t>US ACCESS BOARD</a:t>
            </a:r>
          </a:p>
        </p:txBody>
      </p:sp>
      <p:sp>
        <p:nvSpPr>
          <p:cNvPr id="6" name="Slide Number Placeholder 5">
            <a:extLst>
              <a:ext uri="{FF2B5EF4-FFF2-40B4-BE49-F238E27FC236}">
                <a16:creationId xmlns:a16="http://schemas.microsoft.com/office/drawing/2014/main" id="{EA95CA7A-312D-440F-BC5C-6B2F49E3E0CB}"/>
              </a:ext>
            </a:extLst>
          </p:cNvPr>
          <p:cNvSpPr>
            <a:spLocks noGrp="1"/>
          </p:cNvSpPr>
          <p:nvPr>
            <p:ph type="sldNum" sz="quarter" idx="12"/>
          </p:nvPr>
        </p:nvSpPr>
        <p:spPr>
          <a:xfrm>
            <a:off x="9182099" y="6356985"/>
            <a:ext cx="2743200" cy="365125"/>
          </a:xfrm>
        </p:spPr>
        <p:txBody>
          <a:bodyPr/>
          <a:lstStyle/>
          <a:p>
            <a:fld id="{ACE203BA-D97E-4452-8126-3C27CACD36C8}" type="slidenum">
              <a:rPr lang="en-US" smtClean="0"/>
              <a:t>‹#›</a:t>
            </a:fld>
            <a:endParaRPr lang="en-US"/>
          </a:p>
        </p:txBody>
      </p:sp>
    </p:spTree>
    <p:extLst>
      <p:ext uri="{BB962C8B-B14F-4D97-AF65-F5344CB8AC3E}">
        <p14:creationId xmlns:p14="http://schemas.microsoft.com/office/powerpoint/2010/main" val="222405848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105FCD5-DED2-41C1-B44F-C078A13E892F}"/>
              </a:ext>
            </a:extLst>
          </p:cNvPr>
          <p:cNvSpPr>
            <a:spLocks noGrp="1"/>
          </p:cNvSpPr>
          <p:nvPr>
            <p:ph type="dt" sz="half" idx="10"/>
          </p:nvPr>
        </p:nvSpPr>
        <p:spPr/>
        <p:txBody>
          <a:bodyPr/>
          <a:lstStyle>
            <a:lvl1pPr eaLnBrk="0" fontAlgn="base" hangingPunct="0">
              <a:spcBef>
                <a:spcPct val="0"/>
              </a:spcBef>
              <a:spcAft>
                <a:spcPct val="0"/>
              </a:spcAft>
              <a:defRPr>
                <a:latin typeface="Arial" charset="0"/>
              </a:defRPr>
            </a:lvl1pPr>
          </a:lstStyle>
          <a:p>
            <a:pPr>
              <a:defRPr/>
            </a:pPr>
            <a:endParaRPr lang="en-US"/>
          </a:p>
        </p:txBody>
      </p:sp>
      <p:sp>
        <p:nvSpPr>
          <p:cNvPr id="6" name="Footer Placeholder 5">
            <a:extLst>
              <a:ext uri="{FF2B5EF4-FFF2-40B4-BE49-F238E27FC236}">
                <a16:creationId xmlns:a16="http://schemas.microsoft.com/office/drawing/2014/main" id="{30D5EB45-D363-4516-9D6D-2AB40C24221C}"/>
              </a:ext>
            </a:extLst>
          </p:cNvPr>
          <p:cNvSpPr>
            <a:spLocks noGrp="1"/>
          </p:cNvSpPr>
          <p:nvPr>
            <p:ph type="ftr" sz="quarter" idx="11"/>
          </p:nvPr>
        </p:nvSpPr>
        <p:spPr/>
        <p:txBody>
          <a:bodyPr/>
          <a:lstStyle>
            <a:lvl1pPr eaLnBrk="0" fontAlgn="base" hangingPunct="0">
              <a:spcBef>
                <a:spcPct val="0"/>
              </a:spcBef>
              <a:spcAft>
                <a:spcPct val="0"/>
              </a:spcAft>
              <a:defRPr>
                <a:latin typeface="Arial" charset="0"/>
              </a:defRPr>
            </a:lvl1pPr>
          </a:lstStyle>
          <a:p>
            <a:pPr>
              <a:defRPr/>
            </a:pPr>
            <a:endParaRPr lang="en-US"/>
          </a:p>
        </p:txBody>
      </p:sp>
      <p:sp>
        <p:nvSpPr>
          <p:cNvPr id="7" name="Slide Number Placeholder 6">
            <a:extLst>
              <a:ext uri="{FF2B5EF4-FFF2-40B4-BE49-F238E27FC236}">
                <a16:creationId xmlns:a16="http://schemas.microsoft.com/office/drawing/2014/main" id="{F43832D0-D8D9-4148-892E-0C9FBB1C57E6}"/>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97C94D3B-38F1-4854-99E2-386213F32206}" type="slidenum">
              <a:rPr lang="en-US" altLang="en-US"/>
              <a:pPr>
                <a:defRPr/>
              </a:pPr>
              <a:t>‹#›</a:t>
            </a:fld>
            <a:endParaRPr lang="en-US" altLang="en-US"/>
          </a:p>
        </p:txBody>
      </p:sp>
    </p:spTree>
    <p:extLst>
      <p:ext uri="{BB962C8B-B14F-4D97-AF65-F5344CB8AC3E}">
        <p14:creationId xmlns:p14="http://schemas.microsoft.com/office/powerpoint/2010/main" val="384246972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B0C9DE5-BCF8-40BD-ABDC-564E16B5F75F}"/>
              </a:ext>
            </a:extLst>
          </p:cNvPr>
          <p:cNvSpPr>
            <a:spLocks noGrp="1"/>
          </p:cNvSpPr>
          <p:nvPr>
            <p:ph type="dt" sz="half" idx="10"/>
          </p:nvPr>
        </p:nvSpPr>
        <p:spPr/>
        <p:txBody>
          <a:bodyPr/>
          <a:lstStyle>
            <a:lvl1pPr eaLnBrk="0" fontAlgn="base" hangingPunct="0">
              <a:spcBef>
                <a:spcPct val="0"/>
              </a:spcBef>
              <a:spcAft>
                <a:spcPct val="0"/>
              </a:spcAft>
              <a:defRPr>
                <a:latin typeface="Arial" charset="0"/>
              </a:defRPr>
            </a:lvl1pPr>
          </a:lstStyle>
          <a:p>
            <a:pPr>
              <a:defRPr/>
            </a:pPr>
            <a:endParaRPr lang="en-US"/>
          </a:p>
        </p:txBody>
      </p:sp>
      <p:sp>
        <p:nvSpPr>
          <p:cNvPr id="8" name="Footer Placeholder 7">
            <a:extLst>
              <a:ext uri="{FF2B5EF4-FFF2-40B4-BE49-F238E27FC236}">
                <a16:creationId xmlns:a16="http://schemas.microsoft.com/office/drawing/2014/main" id="{907B26A1-B4E3-47B1-B4B7-09B18C50BDB5}"/>
              </a:ext>
            </a:extLst>
          </p:cNvPr>
          <p:cNvSpPr>
            <a:spLocks noGrp="1"/>
          </p:cNvSpPr>
          <p:nvPr>
            <p:ph type="ftr" sz="quarter" idx="11"/>
          </p:nvPr>
        </p:nvSpPr>
        <p:spPr/>
        <p:txBody>
          <a:bodyPr/>
          <a:lstStyle>
            <a:lvl1pPr eaLnBrk="0" fontAlgn="base" hangingPunct="0">
              <a:spcBef>
                <a:spcPct val="0"/>
              </a:spcBef>
              <a:spcAft>
                <a:spcPct val="0"/>
              </a:spcAft>
              <a:defRPr>
                <a:latin typeface="Arial" charset="0"/>
              </a:defRPr>
            </a:lvl1pPr>
          </a:lstStyle>
          <a:p>
            <a:pPr>
              <a:defRPr/>
            </a:pPr>
            <a:endParaRPr lang="en-US"/>
          </a:p>
        </p:txBody>
      </p:sp>
      <p:sp>
        <p:nvSpPr>
          <p:cNvPr id="9" name="Slide Number Placeholder 8">
            <a:extLst>
              <a:ext uri="{FF2B5EF4-FFF2-40B4-BE49-F238E27FC236}">
                <a16:creationId xmlns:a16="http://schemas.microsoft.com/office/drawing/2014/main" id="{A93CB83C-DA4C-41F9-BC62-9BFA2070E7C1}"/>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44EA9096-988C-4A0C-8B53-F2A44E7DE22D}" type="slidenum">
              <a:rPr lang="en-US" altLang="en-US"/>
              <a:pPr>
                <a:defRPr/>
              </a:pPr>
              <a:t>‹#›</a:t>
            </a:fld>
            <a:endParaRPr lang="en-US" altLang="en-US"/>
          </a:p>
        </p:txBody>
      </p:sp>
    </p:spTree>
    <p:extLst>
      <p:ext uri="{BB962C8B-B14F-4D97-AF65-F5344CB8AC3E}">
        <p14:creationId xmlns:p14="http://schemas.microsoft.com/office/powerpoint/2010/main" val="288521517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AB31996-7199-4200-B1AB-8D8D9DFDD569}"/>
              </a:ext>
            </a:extLst>
          </p:cNvPr>
          <p:cNvSpPr>
            <a:spLocks noGrp="1"/>
          </p:cNvSpPr>
          <p:nvPr>
            <p:ph type="dt" sz="half" idx="10"/>
          </p:nvPr>
        </p:nvSpPr>
        <p:spPr/>
        <p:txBody>
          <a:bodyPr/>
          <a:lstStyle>
            <a:lvl1pPr eaLnBrk="0" fontAlgn="base" hangingPunct="0">
              <a:spcBef>
                <a:spcPct val="0"/>
              </a:spcBef>
              <a:spcAft>
                <a:spcPct val="0"/>
              </a:spcAft>
              <a:defRPr>
                <a:latin typeface="Arial" charset="0"/>
              </a:defRPr>
            </a:lvl1pPr>
          </a:lstStyle>
          <a:p>
            <a:pPr>
              <a:defRPr/>
            </a:pPr>
            <a:endParaRPr lang="en-US"/>
          </a:p>
        </p:txBody>
      </p:sp>
      <p:sp>
        <p:nvSpPr>
          <p:cNvPr id="4" name="Footer Placeholder 3">
            <a:extLst>
              <a:ext uri="{FF2B5EF4-FFF2-40B4-BE49-F238E27FC236}">
                <a16:creationId xmlns:a16="http://schemas.microsoft.com/office/drawing/2014/main" id="{35B68841-19C1-4FC9-A87D-F32449A6BE5D}"/>
              </a:ext>
            </a:extLst>
          </p:cNvPr>
          <p:cNvSpPr>
            <a:spLocks noGrp="1"/>
          </p:cNvSpPr>
          <p:nvPr>
            <p:ph type="ftr" sz="quarter" idx="11"/>
          </p:nvPr>
        </p:nvSpPr>
        <p:spPr/>
        <p:txBody>
          <a:bodyPr/>
          <a:lstStyle>
            <a:lvl1pPr eaLnBrk="0" fontAlgn="base" hangingPunct="0">
              <a:spcBef>
                <a:spcPct val="0"/>
              </a:spcBef>
              <a:spcAft>
                <a:spcPct val="0"/>
              </a:spcAft>
              <a:defRPr>
                <a:latin typeface="Arial" charset="0"/>
              </a:defRPr>
            </a:lvl1pPr>
          </a:lstStyle>
          <a:p>
            <a:pPr>
              <a:defRPr/>
            </a:pPr>
            <a:endParaRPr lang="en-US"/>
          </a:p>
        </p:txBody>
      </p:sp>
      <p:sp>
        <p:nvSpPr>
          <p:cNvPr id="5" name="Slide Number Placeholder 4">
            <a:extLst>
              <a:ext uri="{FF2B5EF4-FFF2-40B4-BE49-F238E27FC236}">
                <a16:creationId xmlns:a16="http://schemas.microsoft.com/office/drawing/2014/main" id="{75A0D25F-4F7D-49BA-8A97-10438FA966AB}"/>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8BEA5CBF-3C9C-4195-A9E7-97503761035F}" type="slidenum">
              <a:rPr lang="en-US" altLang="en-US"/>
              <a:pPr>
                <a:defRPr/>
              </a:pPr>
              <a:t>‹#›</a:t>
            </a:fld>
            <a:endParaRPr lang="en-US" altLang="en-US"/>
          </a:p>
        </p:txBody>
      </p:sp>
    </p:spTree>
    <p:extLst>
      <p:ext uri="{BB962C8B-B14F-4D97-AF65-F5344CB8AC3E}">
        <p14:creationId xmlns:p14="http://schemas.microsoft.com/office/powerpoint/2010/main" val="372643188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81D4ACE-20DD-4A46-8697-215BD279EA5F}"/>
              </a:ext>
            </a:extLst>
          </p:cNvPr>
          <p:cNvSpPr>
            <a:spLocks noGrp="1"/>
          </p:cNvSpPr>
          <p:nvPr>
            <p:ph type="dt" sz="half" idx="10"/>
          </p:nvPr>
        </p:nvSpPr>
        <p:spPr/>
        <p:txBody>
          <a:bodyPr/>
          <a:lstStyle>
            <a:lvl1pPr eaLnBrk="0" fontAlgn="base" hangingPunct="0">
              <a:spcBef>
                <a:spcPct val="0"/>
              </a:spcBef>
              <a:spcAft>
                <a:spcPct val="0"/>
              </a:spcAft>
              <a:defRPr>
                <a:latin typeface="Arial" charset="0"/>
              </a:defRPr>
            </a:lvl1pPr>
          </a:lstStyle>
          <a:p>
            <a:pPr>
              <a:defRPr/>
            </a:pPr>
            <a:endParaRPr lang="en-US"/>
          </a:p>
        </p:txBody>
      </p:sp>
      <p:sp>
        <p:nvSpPr>
          <p:cNvPr id="3" name="Footer Placeholder 2">
            <a:extLst>
              <a:ext uri="{FF2B5EF4-FFF2-40B4-BE49-F238E27FC236}">
                <a16:creationId xmlns:a16="http://schemas.microsoft.com/office/drawing/2014/main" id="{F9515421-E9DF-425D-B7B8-DE837B820315}"/>
              </a:ext>
            </a:extLst>
          </p:cNvPr>
          <p:cNvSpPr>
            <a:spLocks noGrp="1"/>
          </p:cNvSpPr>
          <p:nvPr>
            <p:ph type="ftr" sz="quarter" idx="11"/>
          </p:nvPr>
        </p:nvSpPr>
        <p:spPr/>
        <p:txBody>
          <a:bodyPr/>
          <a:lstStyle>
            <a:lvl1pPr eaLnBrk="0" fontAlgn="base" hangingPunct="0">
              <a:spcBef>
                <a:spcPct val="0"/>
              </a:spcBef>
              <a:spcAft>
                <a:spcPct val="0"/>
              </a:spcAft>
              <a:defRPr>
                <a:latin typeface="Arial" charset="0"/>
              </a:defRPr>
            </a:lvl1pPr>
          </a:lstStyle>
          <a:p>
            <a:pPr>
              <a:defRPr/>
            </a:pPr>
            <a:endParaRPr lang="en-US"/>
          </a:p>
        </p:txBody>
      </p:sp>
      <p:sp>
        <p:nvSpPr>
          <p:cNvPr id="4" name="Slide Number Placeholder 3">
            <a:extLst>
              <a:ext uri="{FF2B5EF4-FFF2-40B4-BE49-F238E27FC236}">
                <a16:creationId xmlns:a16="http://schemas.microsoft.com/office/drawing/2014/main" id="{43AEBF1C-A93B-427B-8EFE-6CDFC86C15E6}"/>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5F4C087E-8CC9-4556-B7BB-D466545E8101}" type="slidenum">
              <a:rPr lang="en-US" altLang="en-US"/>
              <a:pPr>
                <a:defRPr/>
              </a:pPr>
              <a:t>‹#›</a:t>
            </a:fld>
            <a:endParaRPr lang="en-US" altLang="en-US"/>
          </a:p>
        </p:txBody>
      </p:sp>
    </p:spTree>
    <p:extLst>
      <p:ext uri="{BB962C8B-B14F-4D97-AF65-F5344CB8AC3E}">
        <p14:creationId xmlns:p14="http://schemas.microsoft.com/office/powerpoint/2010/main" val="405683588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78BE4999-A62A-4211-911F-739E5AE29EBA}"/>
              </a:ext>
            </a:extLst>
          </p:cNvPr>
          <p:cNvSpPr>
            <a:spLocks noGrp="1"/>
          </p:cNvSpPr>
          <p:nvPr>
            <p:ph type="dt" sz="half" idx="10"/>
          </p:nvPr>
        </p:nvSpPr>
        <p:spPr/>
        <p:txBody>
          <a:bodyPr/>
          <a:lstStyle>
            <a:lvl1pPr eaLnBrk="0" fontAlgn="base" hangingPunct="0">
              <a:spcBef>
                <a:spcPct val="0"/>
              </a:spcBef>
              <a:spcAft>
                <a:spcPct val="0"/>
              </a:spcAft>
              <a:defRPr>
                <a:latin typeface="Arial" charset="0"/>
              </a:defRPr>
            </a:lvl1pPr>
          </a:lstStyle>
          <a:p>
            <a:pPr>
              <a:defRPr/>
            </a:pPr>
            <a:endParaRPr lang="en-US"/>
          </a:p>
        </p:txBody>
      </p:sp>
      <p:sp>
        <p:nvSpPr>
          <p:cNvPr id="6" name="Footer Placeholder 5">
            <a:extLst>
              <a:ext uri="{FF2B5EF4-FFF2-40B4-BE49-F238E27FC236}">
                <a16:creationId xmlns:a16="http://schemas.microsoft.com/office/drawing/2014/main" id="{41E5E843-E145-44AA-8685-51240C8EAB42}"/>
              </a:ext>
            </a:extLst>
          </p:cNvPr>
          <p:cNvSpPr>
            <a:spLocks noGrp="1"/>
          </p:cNvSpPr>
          <p:nvPr>
            <p:ph type="ftr" sz="quarter" idx="11"/>
          </p:nvPr>
        </p:nvSpPr>
        <p:spPr/>
        <p:txBody>
          <a:bodyPr/>
          <a:lstStyle>
            <a:lvl1pPr eaLnBrk="0" fontAlgn="base" hangingPunct="0">
              <a:spcBef>
                <a:spcPct val="0"/>
              </a:spcBef>
              <a:spcAft>
                <a:spcPct val="0"/>
              </a:spcAft>
              <a:defRPr>
                <a:latin typeface="Arial" charset="0"/>
              </a:defRPr>
            </a:lvl1pPr>
          </a:lstStyle>
          <a:p>
            <a:pPr>
              <a:defRPr/>
            </a:pPr>
            <a:endParaRPr lang="en-US"/>
          </a:p>
        </p:txBody>
      </p:sp>
      <p:sp>
        <p:nvSpPr>
          <p:cNvPr id="7" name="Slide Number Placeholder 6">
            <a:extLst>
              <a:ext uri="{FF2B5EF4-FFF2-40B4-BE49-F238E27FC236}">
                <a16:creationId xmlns:a16="http://schemas.microsoft.com/office/drawing/2014/main" id="{592CBB51-BA99-4103-8D04-2E4E649EE879}"/>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BF9DC52B-71F6-4156-BCE9-7A449ACA7DB6}" type="slidenum">
              <a:rPr lang="en-US" altLang="en-US"/>
              <a:pPr>
                <a:defRPr/>
              </a:pPr>
              <a:t>‹#›</a:t>
            </a:fld>
            <a:endParaRPr lang="en-US" altLang="en-US"/>
          </a:p>
        </p:txBody>
      </p:sp>
    </p:spTree>
    <p:extLst>
      <p:ext uri="{BB962C8B-B14F-4D97-AF65-F5344CB8AC3E}">
        <p14:creationId xmlns:p14="http://schemas.microsoft.com/office/powerpoint/2010/main" val="202637761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E5962BEC-141F-4387-AD9A-56DA7A3E10B1}"/>
              </a:ext>
            </a:extLst>
          </p:cNvPr>
          <p:cNvSpPr>
            <a:spLocks noGrp="1"/>
          </p:cNvSpPr>
          <p:nvPr>
            <p:ph type="dt" sz="half" idx="10"/>
          </p:nvPr>
        </p:nvSpPr>
        <p:spPr/>
        <p:txBody>
          <a:bodyPr/>
          <a:lstStyle>
            <a:lvl1pPr eaLnBrk="0" fontAlgn="base" hangingPunct="0">
              <a:spcBef>
                <a:spcPct val="0"/>
              </a:spcBef>
              <a:spcAft>
                <a:spcPct val="0"/>
              </a:spcAft>
              <a:defRPr>
                <a:latin typeface="Arial" charset="0"/>
              </a:defRPr>
            </a:lvl1pPr>
          </a:lstStyle>
          <a:p>
            <a:pPr>
              <a:defRPr/>
            </a:pPr>
            <a:endParaRPr lang="en-US"/>
          </a:p>
        </p:txBody>
      </p:sp>
      <p:sp>
        <p:nvSpPr>
          <p:cNvPr id="6" name="Footer Placeholder 5">
            <a:extLst>
              <a:ext uri="{FF2B5EF4-FFF2-40B4-BE49-F238E27FC236}">
                <a16:creationId xmlns:a16="http://schemas.microsoft.com/office/drawing/2014/main" id="{7B3CD6D5-B9DD-4A91-BFC6-5F47D3804B72}"/>
              </a:ext>
            </a:extLst>
          </p:cNvPr>
          <p:cNvSpPr>
            <a:spLocks noGrp="1"/>
          </p:cNvSpPr>
          <p:nvPr>
            <p:ph type="ftr" sz="quarter" idx="11"/>
          </p:nvPr>
        </p:nvSpPr>
        <p:spPr/>
        <p:txBody>
          <a:bodyPr/>
          <a:lstStyle>
            <a:lvl1pPr eaLnBrk="0" fontAlgn="base" hangingPunct="0">
              <a:spcBef>
                <a:spcPct val="0"/>
              </a:spcBef>
              <a:spcAft>
                <a:spcPct val="0"/>
              </a:spcAft>
              <a:defRPr>
                <a:latin typeface="Arial" charset="0"/>
              </a:defRPr>
            </a:lvl1pPr>
          </a:lstStyle>
          <a:p>
            <a:pPr>
              <a:defRPr/>
            </a:pPr>
            <a:endParaRPr lang="en-US"/>
          </a:p>
        </p:txBody>
      </p:sp>
      <p:sp>
        <p:nvSpPr>
          <p:cNvPr id="7" name="Slide Number Placeholder 6">
            <a:extLst>
              <a:ext uri="{FF2B5EF4-FFF2-40B4-BE49-F238E27FC236}">
                <a16:creationId xmlns:a16="http://schemas.microsoft.com/office/drawing/2014/main" id="{E6871202-BF70-4CA6-954D-1C021D3BDBC4}"/>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39AA7E82-129A-48BA-814C-9747E7C96B65}" type="slidenum">
              <a:rPr lang="en-US" altLang="en-US"/>
              <a:pPr>
                <a:defRPr/>
              </a:pPr>
              <a:t>‹#›</a:t>
            </a:fld>
            <a:endParaRPr lang="en-US" altLang="en-US"/>
          </a:p>
        </p:txBody>
      </p:sp>
    </p:spTree>
    <p:extLst>
      <p:ext uri="{BB962C8B-B14F-4D97-AF65-F5344CB8AC3E}">
        <p14:creationId xmlns:p14="http://schemas.microsoft.com/office/powerpoint/2010/main" val="29752655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2FC6804-B31F-4CFE-90EF-6A29FA0FFA7B}"/>
              </a:ext>
            </a:extLst>
          </p:cNvPr>
          <p:cNvSpPr>
            <a:spLocks noGrp="1"/>
          </p:cNvSpPr>
          <p:nvPr>
            <p:ph type="dt" sz="half" idx="10"/>
          </p:nvPr>
        </p:nvSpPr>
        <p:spPr/>
        <p:txBody>
          <a:bodyPr/>
          <a:lstStyle>
            <a:lvl1pPr eaLnBrk="0" fontAlgn="base" hangingPunct="0">
              <a:spcBef>
                <a:spcPct val="0"/>
              </a:spcBef>
              <a:spcAft>
                <a:spcPct val="0"/>
              </a:spcAft>
              <a:defRPr>
                <a:latin typeface="Arial" charset="0"/>
              </a:defRPr>
            </a:lvl1pPr>
          </a:lstStyle>
          <a:p>
            <a:pPr>
              <a:defRPr/>
            </a:pPr>
            <a:endParaRPr lang="en-US"/>
          </a:p>
        </p:txBody>
      </p:sp>
      <p:sp>
        <p:nvSpPr>
          <p:cNvPr id="5" name="Footer Placeholder 4">
            <a:extLst>
              <a:ext uri="{FF2B5EF4-FFF2-40B4-BE49-F238E27FC236}">
                <a16:creationId xmlns:a16="http://schemas.microsoft.com/office/drawing/2014/main" id="{D02D421B-0463-4A80-99D4-64FD94932BA1}"/>
              </a:ext>
            </a:extLst>
          </p:cNvPr>
          <p:cNvSpPr>
            <a:spLocks noGrp="1"/>
          </p:cNvSpPr>
          <p:nvPr>
            <p:ph type="ftr" sz="quarter" idx="11"/>
          </p:nvPr>
        </p:nvSpPr>
        <p:spPr/>
        <p:txBody>
          <a:bodyPr/>
          <a:lstStyle>
            <a:lvl1pPr eaLnBrk="0" fontAlgn="base" hangingPunct="0">
              <a:spcBef>
                <a:spcPct val="0"/>
              </a:spcBef>
              <a:spcAft>
                <a:spcPct val="0"/>
              </a:spcAft>
              <a:defRPr>
                <a:latin typeface="Arial" charset="0"/>
              </a:defRPr>
            </a:lvl1pPr>
          </a:lstStyle>
          <a:p>
            <a:pPr>
              <a:defRPr/>
            </a:pPr>
            <a:endParaRPr lang="en-US"/>
          </a:p>
        </p:txBody>
      </p:sp>
      <p:sp>
        <p:nvSpPr>
          <p:cNvPr id="6" name="Slide Number Placeholder 5">
            <a:extLst>
              <a:ext uri="{FF2B5EF4-FFF2-40B4-BE49-F238E27FC236}">
                <a16:creationId xmlns:a16="http://schemas.microsoft.com/office/drawing/2014/main" id="{A7DDA3F7-3FBA-41BA-A09E-CFD543C96417}"/>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00188AF4-E01F-4EBE-8CA0-690291D10EB7}" type="slidenum">
              <a:rPr lang="en-US" altLang="en-US"/>
              <a:pPr>
                <a:defRPr/>
              </a:pPr>
              <a:t>‹#›</a:t>
            </a:fld>
            <a:endParaRPr lang="en-US" altLang="en-US"/>
          </a:p>
        </p:txBody>
      </p:sp>
    </p:spTree>
    <p:extLst>
      <p:ext uri="{BB962C8B-B14F-4D97-AF65-F5344CB8AC3E}">
        <p14:creationId xmlns:p14="http://schemas.microsoft.com/office/powerpoint/2010/main" val="20255608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6D72206-AC24-4E7F-968E-32189E510F43}"/>
              </a:ext>
            </a:extLst>
          </p:cNvPr>
          <p:cNvSpPr>
            <a:spLocks noGrp="1"/>
          </p:cNvSpPr>
          <p:nvPr>
            <p:ph type="dt" sz="half" idx="10"/>
          </p:nvPr>
        </p:nvSpPr>
        <p:spPr/>
        <p:txBody>
          <a:bodyPr/>
          <a:lstStyle>
            <a:lvl1pPr eaLnBrk="0" fontAlgn="base" hangingPunct="0">
              <a:spcBef>
                <a:spcPct val="0"/>
              </a:spcBef>
              <a:spcAft>
                <a:spcPct val="0"/>
              </a:spcAft>
              <a:defRPr>
                <a:latin typeface="Arial" charset="0"/>
              </a:defRPr>
            </a:lvl1pPr>
          </a:lstStyle>
          <a:p>
            <a:pPr>
              <a:defRPr/>
            </a:pPr>
            <a:endParaRPr lang="en-US"/>
          </a:p>
        </p:txBody>
      </p:sp>
      <p:sp>
        <p:nvSpPr>
          <p:cNvPr id="5" name="Footer Placeholder 4">
            <a:extLst>
              <a:ext uri="{FF2B5EF4-FFF2-40B4-BE49-F238E27FC236}">
                <a16:creationId xmlns:a16="http://schemas.microsoft.com/office/drawing/2014/main" id="{7BAFE2F4-923F-45EB-B22B-607BCFC9583A}"/>
              </a:ext>
            </a:extLst>
          </p:cNvPr>
          <p:cNvSpPr>
            <a:spLocks noGrp="1"/>
          </p:cNvSpPr>
          <p:nvPr>
            <p:ph type="ftr" sz="quarter" idx="11"/>
          </p:nvPr>
        </p:nvSpPr>
        <p:spPr/>
        <p:txBody>
          <a:bodyPr/>
          <a:lstStyle>
            <a:lvl1pPr eaLnBrk="0" fontAlgn="base" hangingPunct="0">
              <a:spcBef>
                <a:spcPct val="0"/>
              </a:spcBef>
              <a:spcAft>
                <a:spcPct val="0"/>
              </a:spcAft>
              <a:defRPr>
                <a:latin typeface="Arial" charset="0"/>
              </a:defRPr>
            </a:lvl1pPr>
          </a:lstStyle>
          <a:p>
            <a:pPr>
              <a:defRPr/>
            </a:pPr>
            <a:endParaRPr lang="en-US"/>
          </a:p>
        </p:txBody>
      </p:sp>
      <p:sp>
        <p:nvSpPr>
          <p:cNvPr id="6" name="Slide Number Placeholder 5">
            <a:extLst>
              <a:ext uri="{FF2B5EF4-FFF2-40B4-BE49-F238E27FC236}">
                <a16:creationId xmlns:a16="http://schemas.microsoft.com/office/drawing/2014/main" id="{20BAA06F-8E44-48BC-A129-6646C71A2DDF}"/>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08C42616-69FB-4974-8294-005290B152F8}" type="slidenum">
              <a:rPr lang="en-US" altLang="en-US"/>
              <a:pPr>
                <a:defRPr/>
              </a:pPr>
              <a:t>‹#›</a:t>
            </a:fld>
            <a:endParaRPr lang="en-US" altLang="en-US"/>
          </a:p>
        </p:txBody>
      </p:sp>
    </p:spTree>
    <p:extLst>
      <p:ext uri="{BB962C8B-B14F-4D97-AF65-F5344CB8AC3E}">
        <p14:creationId xmlns:p14="http://schemas.microsoft.com/office/powerpoint/2010/main" val="388404343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97FC7A5-219B-42D4-B68C-363F0F748740}"/>
              </a:ext>
            </a:extLst>
          </p:cNvPr>
          <p:cNvSpPr>
            <a:spLocks noGrp="1" noChangeArrowheads="1"/>
          </p:cNvSpPr>
          <p:nvPr>
            <p:ph type="dt" sz="half" idx="10"/>
          </p:nvPr>
        </p:nvSpPr>
        <p:spPr>
          <a:xfrm>
            <a:off x="914400" y="6248400"/>
            <a:ext cx="2540000" cy="457200"/>
          </a:xfrm>
        </p:spPr>
        <p:txBody>
          <a:bodyPr/>
          <a:lstStyle>
            <a:lvl1pPr eaLnBrk="0" fontAlgn="base" hangingPunct="0">
              <a:spcBef>
                <a:spcPct val="0"/>
              </a:spcBef>
              <a:spcAft>
                <a:spcPct val="0"/>
              </a:spcAft>
              <a:defRPr>
                <a:latin typeface="Arial" charset="0"/>
              </a:defRPr>
            </a:lvl1pPr>
          </a:lstStyle>
          <a:p>
            <a:pPr>
              <a:defRPr/>
            </a:pPr>
            <a:endParaRPr lang="en-US" altLang="en-US"/>
          </a:p>
        </p:txBody>
      </p:sp>
      <p:sp>
        <p:nvSpPr>
          <p:cNvPr id="6" name="Footer Placeholder 5">
            <a:extLst>
              <a:ext uri="{FF2B5EF4-FFF2-40B4-BE49-F238E27FC236}">
                <a16:creationId xmlns:a16="http://schemas.microsoft.com/office/drawing/2014/main" id="{1CD2F2A1-F8DE-4135-BA54-F6922942709F}"/>
              </a:ext>
            </a:extLst>
          </p:cNvPr>
          <p:cNvSpPr>
            <a:spLocks noGrp="1" noChangeArrowheads="1"/>
          </p:cNvSpPr>
          <p:nvPr>
            <p:ph type="ftr" sz="quarter" idx="11"/>
          </p:nvPr>
        </p:nvSpPr>
        <p:spPr>
          <a:xfrm>
            <a:off x="4165600" y="6248400"/>
            <a:ext cx="3860800" cy="457200"/>
          </a:xfrm>
        </p:spPr>
        <p:txBody>
          <a:bodyPr/>
          <a:lstStyle>
            <a:lvl1pPr eaLnBrk="0" fontAlgn="base" hangingPunct="0">
              <a:spcBef>
                <a:spcPct val="0"/>
              </a:spcBef>
              <a:spcAft>
                <a:spcPct val="0"/>
              </a:spcAft>
              <a:defRPr>
                <a:latin typeface="Arial" charset="0"/>
              </a:defRPr>
            </a:lvl1pPr>
          </a:lstStyle>
          <a:p>
            <a:pPr>
              <a:defRPr/>
            </a:pPr>
            <a:endParaRPr lang="en-US" altLang="en-US"/>
          </a:p>
        </p:txBody>
      </p:sp>
      <p:sp>
        <p:nvSpPr>
          <p:cNvPr id="7" name="Slide Number Placeholder 6">
            <a:extLst>
              <a:ext uri="{FF2B5EF4-FFF2-40B4-BE49-F238E27FC236}">
                <a16:creationId xmlns:a16="http://schemas.microsoft.com/office/drawing/2014/main" id="{BC83ADB6-8ABE-4A58-B4D0-2DC96A977310}"/>
              </a:ext>
            </a:extLst>
          </p:cNvPr>
          <p:cNvSpPr>
            <a:spLocks noGrp="1" noChangeArrowheads="1"/>
          </p:cNvSpPr>
          <p:nvPr>
            <p:ph type="sldNum" sz="quarter" idx="12"/>
          </p:nvPr>
        </p:nvSpPr>
        <p:spPr>
          <a:xfrm>
            <a:off x="8737600" y="6248400"/>
            <a:ext cx="2540000" cy="457200"/>
          </a:xfrm>
        </p:spPr>
        <p:txBody>
          <a:bodyPr/>
          <a:lstStyle>
            <a:lvl1pPr eaLnBrk="0" hangingPunct="0">
              <a:defRPr>
                <a:latin typeface="Arial" panose="020B0604020202020204" pitchFamily="34" charset="0"/>
              </a:defRPr>
            </a:lvl1pPr>
          </a:lstStyle>
          <a:p>
            <a:pPr>
              <a:defRPr/>
            </a:pPr>
            <a:fld id="{893C61BC-EC02-4D92-8523-AAF43EC1A5F0}" type="slidenum">
              <a:rPr lang="en-US" altLang="en-US"/>
              <a:pPr>
                <a:defRPr/>
              </a:pPr>
              <a:t>‹#›</a:t>
            </a:fld>
            <a:endParaRPr lang="en-US" altLang="en-US"/>
          </a:p>
        </p:txBody>
      </p:sp>
    </p:spTree>
    <p:extLst>
      <p:ext uri="{BB962C8B-B14F-4D97-AF65-F5344CB8AC3E}">
        <p14:creationId xmlns:p14="http://schemas.microsoft.com/office/powerpoint/2010/main" val="2173040317"/>
      </p:ext>
    </p:extLst>
  </p:cSld>
  <p:clrMapOvr>
    <a:masterClrMapping/>
  </p:clrMapOvr>
  <p:transition spd="med"/>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12192000" cy="1470025"/>
          </a:xfrm>
        </p:spPr>
        <p:txBody>
          <a:bodyPr>
            <a:noAutofit/>
          </a:bodyPr>
          <a:lstStyle>
            <a:lvl1pPr>
              <a:defRPr sz="5400" b="1" i="0" baseline="0">
                <a:solidFill>
                  <a:srgbClr val="002060"/>
                </a:solidFill>
              </a:defRPr>
            </a:lvl1pPr>
          </a:lstStyle>
          <a:p>
            <a:r>
              <a:rPr lang="en-US" dirty="0"/>
              <a:t>Click to edit Master title style</a:t>
            </a:r>
          </a:p>
        </p:txBody>
      </p:sp>
      <p:sp>
        <p:nvSpPr>
          <p:cNvPr id="3" name="Subtitle 2"/>
          <p:cNvSpPr>
            <a:spLocks noGrp="1"/>
          </p:cNvSpPr>
          <p:nvPr>
            <p:ph type="subTitle" idx="1"/>
          </p:nvPr>
        </p:nvSpPr>
        <p:spPr>
          <a:xfrm>
            <a:off x="1727200" y="2209800"/>
            <a:ext cx="8534400" cy="1752600"/>
          </a:xfrm>
        </p:spPr>
        <p:txBody>
          <a:bodyPr/>
          <a:lstStyle>
            <a:lvl1pPr marL="0" indent="0" algn="ctr">
              <a:buNone/>
              <a:defRPr b="1" i="0" baseline="0">
                <a:solidFill>
                  <a:srgbClr val="00206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268434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4 - Four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B4C6CCF-55F7-48F6-87E8-BC052DB307FD}"/>
              </a:ext>
            </a:extLst>
          </p:cNvPr>
          <p:cNvSpPr>
            <a:spLocks noGrp="1"/>
          </p:cNvSpPr>
          <p:nvPr>
            <p:ph sz="half" idx="1"/>
          </p:nvPr>
        </p:nvSpPr>
        <p:spPr>
          <a:xfrm>
            <a:off x="266700" y="1618129"/>
            <a:ext cx="5753100" cy="273423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E6B3E64-8FF8-498D-B74A-55029DF1163E}"/>
              </a:ext>
            </a:extLst>
          </p:cNvPr>
          <p:cNvSpPr>
            <a:spLocks noGrp="1"/>
          </p:cNvSpPr>
          <p:nvPr>
            <p:ph sz="half" idx="2"/>
          </p:nvPr>
        </p:nvSpPr>
        <p:spPr>
          <a:xfrm>
            <a:off x="6172200" y="1618129"/>
            <a:ext cx="5753100" cy="273423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990562D-BB77-4229-911A-5A51E0E8C85A}"/>
              </a:ext>
            </a:extLst>
          </p:cNvPr>
          <p:cNvSpPr>
            <a:spLocks noGrp="1"/>
          </p:cNvSpPr>
          <p:nvPr>
            <p:ph type="dt" sz="half" idx="10"/>
          </p:nvPr>
        </p:nvSpPr>
        <p:spPr>
          <a:xfrm>
            <a:off x="266700" y="6356349"/>
            <a:ext cx="2743200" cy="365125"/>
          </a:xfrm>
        </p:spPr>
        <p:txBody>
          <a:bodyPr/>
          <a:lstStyle/>
          <a:p>
            <a:fld id="{C98665D1-1AB6-477A-A99C-D212E51C6443}" type="datetime1">
              <a:rPr lang="en-US" smtClean="0"/>
              <a:t>1/27/2021</a:t>
            </a:fld>
            <a:endParaRPr lang="en-US"/>
          </a:p>
        </p:txBody>
      </p:sp>
      <p:sp>
        <p:nvSpPr>
          <p:cNvPr id="6" name="Footer Placeholder 5">
            <a:extLst>
              <a:ext uri="{FF2B5EF4-FFF2-40B4-BE49-F238E27FC236}">
                <a16:creationId xmlns:a16="http://schemas.microsoft.com/office/drawing/2014/main" id="{D06E7A68-5FCF-49E6-90F1-C86D3ACAE6BB}"/>
              </a:ext>
            </a:extLst>
          </p:cNvPr>
          <p:cNvSpPr>
            <a:spLocks noGrp="1"/>
          </p:cNvSpPr>
          <p:nvPr>
            <p:ph type="ftr" sz="quarter" idx="11"/>
          </p:nvPr>
        </p:nvSpPr>
        <p:spPr/>
        <p:txBody>
          <a:bodyPr/>
          <a:lstStyle/>
          <a:p>
            <a:r>
              <a:rPr lang="en-US"/>
              <a:t>US ACCESS BOARD</a:t>
            </a:r>
          </a:p>
        </p:txBody>
      </p:sp>
      <p:sp>
        <p:nvSpPr>
          <p:cNvPr id="7" name="Slide Number Placeholder 6">
            <a:extLst>
              <a:ext uri="{FF2B5EF4-FFF2-40B4-BE49-F238E27FC236}">
                <a16:creationId xmlns:a16="http://schemas.microsoft.com/office/drawing/2014/main" id="{2A6F1B5E-6B43-4EAA-878F-CAF0E316051B}"/>
              </a:ext>
            </a:extLst>
          </p:cNvPr>
          <p:cNvSpPr>
            <a:spLocks noGrp="1"/>
          </p:cNvSpPr>
          <p:nvPr>
            <p:ph type="sldNum" sz="quarter" idx="12"/>
          </p:nvPr>
        </p:nvSpPr>
        <p:spPr>
          <a:xfrm>
            <a:off x="9182100" y="6356349"/>
            <a:ext cx="2743200" cy="365125"/>
          </a:xfrm>
        </p:spPr>
        <p:txBody>
          <a:bodyPr/>
          <a:lstStyle/>
          <a:p>
            <a:fld id="{ACE203BA-D97E-4452-8126-3C27CACD36C8}" type="slidenum">
              <a:rPr lang="en-US" smtClean="0"/>
              <a:t>‹#›</a:t>
            </a:fld>
            <a:endParaRPr lang="en-US"/>
          </a:p>
        </p:txBody>
      </p:sp>
      <p:sp>
        <p:nvSpPr>
          <p:cNvPr id="8" name="Rectangle 7">
            <a:extLst>
              <a:ext uri="{FF2B5EF4-FFF2-40B4-BE49-F238E27FC236}">
                <a16:creationId xmlns:a16="http://schemas.microsoft.com/office/drawing/2014/main" id="{CF06FEE7-A277-42EE-AB13-5915A5FD959B}"/>
              </a:ext>
            </a:extLst>
          </p:cNvPr>
          <p:cNvSpPr/>
          <p:nvPr userDrawn="1"/>
        </p:nvSpPr>
        <p:spPr>
          <a:xfrm>
            <a:off x="-2" y="0"/>
            <a:ext cx="12192001" cy="1371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1C8FB60F-F6C1-4988-8CF3-25C330147E17}"/>
              </a:ext>
            </a:extLst>
          </p:cNvPr>
          <p:cNvSpPr>
            <a:spLocks noGrp="1"/>
          </p:cNvSpPr>
          <p:nvPr>
            <p:ph type="title"/>
          </p:nvPr>
        </p:nvSpPr>
        <p:spPr>
          <a:xfrm>
            <a:off x="266700" y="0"/>
            <a:ext cx="11658600" cy="1371600"/>
          </a:xfrm>
        </p:spPr>
        <p:txBody>
          <a:bodyPr/>
          <a:lstStyle>
            <a:lvl1pPr algn="ctr">
              <a:defRPr>
                <a:solidFill>
                  <a:schemeClr val="bg1"/>
                </a:solidFill>
              </a:defRPr>
            </a:lvl1pPr>
          </a:lstStyle>
          <a:p>
            <a:r>
              <a:rPr lang="en-US"/>
              <a:t>Click to edit Master title style</a:t>
            </a:r>
          </a:p>
        </p:txBody>
      </p:sp>
      <p:sp>
        <p:nvSpPr>
          <p:cNvPr id="11" name="Content Placeholder 2">
            <a:extLst>
              <a:ext uri="{FF2B5EF4-FFF2-40B4-BE49-F238E27FC236}">
                <a16:creationId xmlns:a16="http://schemas.microsoft.com/office/drawing/2014/main" id="{4A63988B-62BA-4C65-B965-A97FE3D10DD0}"/>
              </a:ext>
            </a:extLst>
          </p:cNvPr>
          <p:cNvSpPr>
            <a:spLocks noGrp="1"/>
          </p:cNvSpPr>
          <p:nvPr>
            <p:ph sz="half" idx="15"/>
          </p:nvPr>
        </p:nvSpPr>
        <p:spPr>
          <a:xfrm>
            <a:off x="266700" y="4456112"/>
            <a:ext cx="5753100" cy="1900237"/>
          </a:xfrm>
        </p:spPr>
        <p:txBody>
          <a:bodyPr/>
          <a:lstStyle>
            <a:lvl2pPr marL="457200" indent="-228600">
              <a:defRPr/>
            </a:lvl2pPr>
            <a:lvl3pPr marL="685800" indent="-228600">
              <a:defRPr/>
            </a:lvl3pPr>
            <a:lvl4pPr marL="914400" indent="-228600">
              <a:defRPr/>
            </a:lvl4pPr>
            <a:lvl5pPr marL="1143000" indent="-22860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2">
            <a:extLst>
              <a:ext uri="{FF2B5EF4-FFF2-40B4-BE49-F238E27FC236}">
                <a16:creationId xmlns:a16="http://schemas.microsoft.com/office/drawing/2014/main" id="{11EA5E64-3357-4C5F-BC8E-1B0817B3503C}"/>
              </a:ext>
            </a:extLst>
          </p:cNvPr>
          <p:cNvSpPr>
            <a:spLocks noGrp="1"/>
          </p:cNvSpPr>
          <p:nvPr>
            <p:ph sz="half" idx="16"/>
          </p:nvPr>
        </p:nvSpPr>
        <p:spPr>
          <a:xfrm>
            <a:off x="6095998" y="4456112"/>
            <a:ext cx="5753100" cy="1900237"/>
          </a:xfrm>
        </p:spPr>
        <p:txBody>
          <a:bodyPr/>
          <a:lstStyle>
            <a:lvl2pPr marL="457200" indent="-228600">
              <a:defRPr/>
            </a:lvl2pPr>
            <a:lvl3pPr marL="685800" indent="-228600">
              <a:defRPr/>
            </a:lvl3pPr>
            <a:lvl4pPr marL="914400" indent="-228600">
              <a:defRPr/>
            </a:lvl4pPr>
            <a:lvl5pPr marL="1143000" indent="-22860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1914435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B3E755E-0D3B-4E0D-B2B3-0BB3B67AFE2B}"/>
              </a:ext>
            </a:extLst>
          </p:cNvPr>
          <p:cNvSpPr>
            <a:spLocks noGrp="1"/>
          </p:cNvSpPr>
          <p:nvPr>
            <p:ph type="dt" sz="half" idx="10"/>
          </p:nvPr>
        </p:nvSpPr>
        <p:spPr>
          <a:xfrm>
            <a:off x="609600" y="6356351"/>
            <a:ext cx="2844800" cy="365125"/>
          </a:xfrm>
          <a:prstGeom prst="rect">
            <a:avLst/>
          </a:prstGeom>
        </p:spPr>
        <p:txBody>
          <a:bodyPr/>
          <a:lstStyle>
            <a:lvl1pPr algn="l" eaLnBrk="1" fontAlgn="auto" hangingPunct="1">
              <a:spcBef>
                <a:spcPts val="0"/>
              </a:spcBef>
              <a:spcAft>
                <a:spcPts val="0"/>
              </a:spcAft>
              <a:defRPr sz="1800">
                <a:solidFill>
                  <a:srgbClr val="000000"/>
                </a:solidFill>
                <a:latin typeface="Calibri"/>
              </a:defRPr>
            </a:lvl1pPr>
          </a:lstStyle>
          <a:p>
            <a:pPr>
              <a:defRPr/>
            </a:pPr>
            <a:fld id="{BE2BA643-202D-4199-8E93-241B796DDFBB}" type="datetimeFigureOut">
              <a:rPr lang="en-US"/>
              <a:pPr>
                <a:defRPr/>
              </a:pPr>
              <a:t>1/27/2021</a:t>
            </a:fld>
            <a:endParaRPr lang="en-US" dirty="0"/>
          </a:p>
        </p:txBody>
      </p:sp>
      <p:sp>
        <p:nvSpPr>
          <p:cNvPr id="5" name="Footer Placeholder 4">
            <a:extLst>
              <a:ext uri="{FF2B5EF4-FFF2-40B4-BE49-F238E27FC236}">
                <a16:creationId xmlns:a16="http://schemas.microsoft.com/office/drawing/2014/main" id="{9D1985DC-021B-4EB0-A981-6D20A979740B}"/>
              </a:ext>
            </a:extLst>
          </p:cNvPr>
          <p:cNvSpPr>
            <a:spLocks noGrp="1"/>
          </p:cNvSpPr>
          <p:nvPr>
            <p:ph type="ftr" sz="quarter" idx="11"/>
          </p:nvPr>
        </p:nvSpPr>
        <p:spPr>
          <a:xfrm>
            <a:off x="4165600" y="6356351"/>
            <a:ext cx="3860800" cy="365125"/>
          </a:xfrm>
          <a:prstGeom prst="rect">
            <a:avLst/>
          </a:prstGeom>
        </p:spPr>
        <p:txBody>
          <a:bodyPr/>
          <a:lstStyle>
            <a:lvl1pPr algn="l" eaLnBrk="1" fontAlgn="auto" hangingPunct="1">
              <a:spcBef>
                <a:spcPts val="0"/>
              </a:spcBef>
              <a:spcAft>
                <a:spcPts val="0"/>
              </a:spcAft>
              <a:defRPr sz="1800">
                <a:solidFill>
                  <a:srgbClr val="000000"/>
                </a:solidFill>
                <a:latin typeface="Calibri"/>
              </a:defRPr>
            </a:lvl1pPr>
          </a:lstStyle>
          <a:p>
            <a:pPr>
              <a:defRPr/>
            </a:pPr>
            <a:endParaRPr lang="en-US"/>
          </a:p>
        </p:txBody>
      </p:sp>
      <p:sp>
        <p:nvSpPr>
          <p:cNvPr id="6" name="Slide Number Placeholder 5">
            <a:extLst>
              <a:ext uri="{FF2B5EF4-FFF2-40B4-BE49-F238E27FC236}">
                <a16:creationId xmlns:a16="http://schemas.microsoft.com/office/drawing/2014/main" id="{C813E9DE-F6B0-4524-BA3A-F4BDD97C95CD}"/>
              </a:ext>
            </a:extLst>
          </p:cNvPr>
          <p:cNvSpPr>
            <a:spLocks noGrp="1"/>
          </p:cNvSpPr>
          <p:nvPr>
            <p:ph type="sldNum" sz="quarter" idx="12"/>
          </p:nvPr>
        </p:nvSpPr>
        <p:spPr>
          <a:xfrm>
            <a:off x="8737600" y="6356351"/>
            <a:ext cx="2844800" cy="365125"/>
          </a:xfrm>
          <a:prstGeom prst="rect">
            <a:avLst/>
          </a:prstGeom>
        </p:spPr>
        <p:txBody>
          <a:bodyPr vert="horz" wrap="square" lIns="91440" tIns="45720" rIns="91440" bIns="45720" numCol="1" anchor="t" anchorCtr="0" compatLnSpc="1">
            <a:prstTxWarp prst="textNoShape">
              <a:avLst/>
            </a:prstTxWarp>
          </a:bodyPr>
          <a:lstStyle>
            <a:lvl1pPr algn="l" eaLnBrk="1" hangingPunct="1">
              <a:defRPr sz="1800">
                <a:solidFill>
                  <a:srgbClr val="000000"/>
                </a:solidFill>
                <a:latin typeface="Calibri" panose="020F0502020204030204" pitchFamily="34" charset="0"/>
              </a:defRPr>
            </a:lvl1pPr>
          </a:lstStyle>
          <a:p>
            <a:pPr>
              <a:defRPr/>
            </a:pPr>
            <a:fld id="{3B2B4A20-E3BE-46B8-871E-816FADBA4316}" type="slidenum">
              <a:rPr lang="en-US" altLang="en-US"/>
              <a:pPr>
                <a:defRPr/>
              </a:pPr>
              <a:t>‹#›</a:t>
            </a:fld>
            <a:endParaRPr lang="en-US" altLang="en-US"/>
          </a:p>
        </p:txBody>
      </p:sp>
    </p:spTree>
    <p:extLst>
      <p:ext uri="{BB962C8B-B14F-4D97-AF65-F5344CB8AC3E}">
        <p14:creationId xmlns:p14="http://schemas.microsoft.com/office/powerpoint/2010/main" val="347630372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E4DDB85-A67D-4E16-9FA3-51B448B64F4A}"/>
              </a:ext>
            </a:extLst>
          </p:cNvPr>
          <p:cNvSpPr>
            <a:spLocks noGrp="1"/>
          </p:cNvSpPr>
          <p:nvPr>
            <p:ph type="dt" sz="half" idx="10"/>
          </p:nvPr>
        </p:nvSpPr>
        <p:spPr>
          <a:xfrm>
            <a:off x="609600" y="6356351"/>
            <a:ext cx="2844800" cy="365125"/>
          </a:xfrm>
          <a:prstGeom prst="rect">
            <a:avLst/>
          </a:prstGeom>
        </p:spPr>
        <p:txBody>
          <a:bodyPr/>
          <a:lstStyle>
            <a:lvl1pPr algn="l" eaLnBrk="1" fontAlgn="auto" hangingPunct="1">
              <a:spcBef>
                <a:spcPts val="0"/>
              </a:spcBef>
              <a:spcAft>
                <a:spcPts val="0"/>
              </a:spcAft>
              <a:defRPr sz="1800">
                <a:solidFill>
                  <a:srgbClr val="000000"/>
                </a:solidFill>
                <a:latin typeface="Calibri"/>
              </a:defRPr>
            </a:lvl1pPr>
          </a:lstStyle>
          <a:p>
            <a:pPr>
              <a:defRPr/>
            </a:pPr>
            <a:fld id="{7F57C1C6-7706-4693-B36A-0E26A000508A}" type="datetimeFigureOut">
              <a:rPr lang="en-US"/>
              <a:pPr>
                <a:defRPr/>
              </a:pPr>
              <a:t>1/27/2021</a:t>
            </a:fld>
            <a:endParaRPr lang="en-US" dirty="0"/>
          </a:p>
        </p:txBody>
      </p:sp>
      <p:sp>
        <p:nvSpPr>
          <p:cNvPr id="5" name="Footer Placeholder 4">
            <a:extLst>
              <a:ext uri="{FF2B5EF4-FFF2-40B4-BE49-F238E27FC236}">
                <a16:creationId xmlns:a16="http://schemas.microsoft.com/office/drawing/2014/main" id="{E3D57219-E9C8-4A81-8D81-9772D30877D7}"/>
              </a:ext>
            </a:extLst>
          </p:cNvPr>
          <p:cNvSpPr>
            <a:spLocks noGrp="1"/>
          </p:cNvSpPr>
          <p:nvPr>
            <p:ph type="ftr" sz="quarter" idx="11"/>
          </p:nvPr>
        </p:nvSpPr>
        <p:spPr>
          <a:xfrm>
            <a:off x="4165600" y="6356351"/>
            <a:ext cx="3860800" cy="365125"/>
          </a:xfrm>
          <a:prstGeom prst="rect">
            <a:avLst/>
          </a:prstGeom>
        </p:spPr>
        <p:txBody>
          <a:bodyPr/>
          <a:lstStyle>
            <a:lvl1pPr algn="l" eaLnBrk="1" fontAlgn="auto" hangingPunct="1">
              <a:spcBef>
                <a:spcPts val="0"/>
              </a:spcBef>
              <a:spcAft>
                <a:spcPts val="0"/>
              </a:spcAft>
              <a:defRPr sz="1800">
                <a:solidFill>
                  <a:srgbClr val="000000"/>
                </a:solidFill>
                <a:latin typeface="Calibri"/>
              </a:defRPr>
            </a:lvl1pPr>
          </a:lstStyle>
          <a:p>
            <a:pPr>
              <a:defRPr/>
            </a:pPr>
            <a:endParaRPr lang="en-US"/>
          </a:p>
        </p:txBody>
      </p:sp>
      <p:sp>
        <p:nvSpPr>
          <p:cNvPr id="6" name="Slide Number Placeholder 5">
            <a:extLst>
              <a:ext uri="{FF2B5EF4-FFF2-40B4-BE49-F238E27FC236}">
                <a16:creationId xmlns:a16="http://schemas.microsoft.com/office/drawing/2014/main" id="{9641BDD7-DDCD-4BE3-9E9E-F86D41A6BB04}"/>
              </a:ext>
            </a:extLst>
          </p:cNvPr>
          <p:cNvSpPr>
            <a:spLocks noGrp="1"/>
          </p:cNvSpPr>
          <p:nvPr>
            <p:ph type="sldNum" sz="quarter" idx="12"/>
          </p:nvPr>
        </p:nvSpPr>
        <p:spPr>
          <a:xfrm>
            <a:off x="8737600" y="6356351"/>
            <a:ext cx="2844800" cy="365125"/>
          </a:xfrm>
          <a:prstGeom prst="rect">
            <a:avLst/>
          </a:prstGeom>
        </p:spPr>
        <p:txBody>
          <a:bodyPr vert="horz" wrap="square" lIns="91440" tIns="45720" rIns="91440" bIns="45720" numCol="1" anchor="t" anchorCtr="0" compatLnSpc="1">
            <a:prstTxWarp prst="textNoShape">
              <a:avLst/>
            </a:prstTxWarp>
          </a:bodyPr>
          <a:lstStyle>
            <a:lvl1pPr algn="l" eaLnBrk="1" hangingPunct="1">
              <a:defRPr sz="1800">
                <a:solidFill>
                  <a:srgbClr val="000000"/>
                </a:solidFill>
                <a:latin typeface="Calibri" panose="020F0502020204030204" pitchFamily="34" charset="0"/>
              </a:defRPr>
            </a:lvl1pPr>
          </a:lstStyle>
          <a:p>
            <a:pPr>
              <a:defRPr/>
            </a:pPr>
            <a:fld id="{22E2F66A-CEF1-42EB-94D8-7CCE23916D7F}" type="slidenum">
              <a:rPr lang="en-US" altLang="en-US"/>
              <a:pPr>
                <a:defRPr/>
              </a:pPr>
              <a:t>‹#›</a:t>
            </a:fld>
            <a:endParaRPr lang="en-US" altLang="en-US"/>
          </a:p>
        </p:txBody>
      </p:sp>
    </p:spTree>
    <p:extLst>
      <p:ext uri="{BB962C8B-B14F-4D97-AF65-F5344CB8AC3E}">
        <p14:creationId xmlns:p14="http://schemas.microsoft.com/office/powerpoint/2010/main" val="9659160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7444C4E-86CD-40A4-9810-EE5FF8BFEBB2}"/>
              </a:ext>
            </a:extLst>
          </p:cNvPr>
          <p:cNvSpPr>
            <a:spLocks noGrp="1"/>
          </p:cNvSpPr>
          <p:nvPr>
            <p:ph type="dt" sz="half" idx="10"/>
          </p:nvPr>
        </p:nvSpPr>
        <p:spPr>
          <a:xfrm>
            <a:off x="609600" y="6356351"/>
            <a:ext cx="2844800" cy="365125"/>
          </a:xfrm>
          <a:prstGeom prst="rect">
            <a:avLst/>
          </a:prstGeom>
        </p:spPr>
        <p:txBody>
          <a:bodyPr/>
          <a:lstStyle>
            <a:lvl1pPr algn="l" eaLnBrk="1" fontAlgn="auto" hangingPunct="1">
              <a:spcBef>
                <a:spcPts val="0"/>
              </a:spcBef>
              <a:spcAft>
                <a:spcPts val="0"/>
              </a:spcAft>
              <a:defRPr sz="1800">
                <a:solidFill>
                  <a:srgbClr val="000000"/>
                </a:solidFill>
                <a:latin typeface="Calibri"/>
              </a:defRPr>
            </a:lvl1pPr>
          </a:lstStyle>
          <a:p>
            <a:pPr>
              <a:defRPr/>
            </a:pPr>
            <a:fld id="{CF7EC66D-E369-47C1-8547-63AB66668DCC}" type="datetimeFigureOut">
              <a:rPr lang="en-US"/>
              <a:pPr>
                <a:defRPr/>
              </a:pPr>
              <a:t>1/27/2021</a:t>
            </a:fld>
            <a:endParaRPr lang="en-US" dirty="0"/>
          </a:p>
        </p:txBody>
      </p:sp>
      <p:sp>
        <p:nvSpPr>
          <p:cNvPr id="6" name="Footer Placeholder 5">
            <a:extLst>
              <a:ext uri="{FF2B5EF4-FFF2-40B4-BE49-F238E27FC236}">
                <a16:creationId xmlns:a16="http://schemas.microsoft.com/office/drawing/2014/main" id="{9885EAF6-9040-4025-9E0F-BC91ED85EB1A}"/>
              </a:ext>
            </a:extLst>
          </p:cNvPr>
          <p:cNvSpPr>
            <a:spLocks noGrp="1"/>
          </p:cNvSpPr>
          <p:nvPr>
            <p:ph type="ftr" sz="quarter" idx="11"/>
          </p:nvPr>
        </p:nvSpPr>
        <p:spPr>
          <a:xfrm>
            <a:off x="4165600" y="6356351"/>
            <a:ext cx="3860800" cy="365125"/>
          </a:xfrm>
          <a:prstGeom prst="rect">
            <a:avLst/>
          </a:prstGeom>
        </p:spPr>
        <p:txBody>
          <a:bodyPr/>
          <a:lstStyle>
            <a:lvl1pPr algn="l" eaLnBrk="1" fontAlgn="auto" hangingPunct="1">
              <a:spcBef>
                <a:spcPts val="0"/>
              </a:spcBef>
              <a:spcAft>
                <a:spcPts val="0"/>
              </a:spcAft>
              <a:defRPr sz="1800">
                <a:solidFill>
                  <a:srgbClr val="000000"/>
                </a:solidFill>
                <a:latin typeface="Calibri"/>
              </a:defRPr>
            </a:lvl1pPr>
          </a:lstStyle>
          <a:p>
            <a:pPr>
              <a:defRPr/>
            </a:pPr>
            <a:endParaRPr lang="en-US"/>
          </a:p>
        </p:txBody>
      </p:sp>
      <p:sp>
        <p:nvSpPr>
          <p:cNvPr id="7" name="Slide Number Placeholder 6">
            <a:extLst>
              <a:ext uri="{FF2B5EF4-FFF2-40B4-BE49-F238E27FC236}">
                <a16:creationId xmlns:a16="http://schemas.microsoft.com/office/drawing/2014/main" id="{8C69D15D-6F44-4B34-9B2F-D8458626E6B2}"/>
              </a:ext>
            </a:extLst>
          </p:cNvPr>
          <p:cNvSpPr>
            <a:spLocks noGrp="1"/>
          </p:cNvSpPr>
          <p:nvPr>
            <p:ph type="sldNum" sz="quarter" idx="12"/>
          </p:nvPr>
        </p:nvSpPr>
        <p:spPr>
          <a:xfrm>
            <a:off x="8737600" y="6356351"/>
            <a:ext cx="2844800" cy="365125"/>
          </a:xfrm>
          <a:prstGeom prst="rect">
            <a:avLst/>
          </a:prstGeom>
        </p:spPr>
        <p:txBody>
          <a:bodyPr vert="horz" wrap="square" lIns="91440" tIns="45720" rIns="91440" bIns="45720" numCol="1" anchor="t" anchorCtr="0" compatLnSpc="1">
            <a:prstTxWarp prst="textNoShape">
              <a:avLst/>
            </a:prstTxWarp>
          </a:bodyPr>
          <a:lstStyle>
            <a:lvl1pPr algn="l" eaLnBrk="1" hangingPunct="1">
              <a:defRPr sz="1800">
                <a:solidFill>
                  <a:srgbClr val="000000"/>
                </a:solidFill>
                <a:latin typeface="Calibri" panose="020F0502020204030204" pitchFamily="34" charset="0"/>
              </a:defRPr>
            </a:lvl1pPr>
          </a:lstStyle>
          <a:p>
            <a:pPr>
              <a:defRPr/>
            </a:pPr>
            <a:fld id="{561D9C86-7FDF-449C-9F41-998AAF71C0D6}" type="slidenum">
              <a:rPr lang="en-US" altLang="en-US"/>
              <a:pPr>
                <a:defRPr/>
              </a:pPr>
              <a:t>‹#›</a:t>
            </a:fld>
            <a:endParaRPr lang="en-US" altLang="en-US"/>
          </a:p>
        </p:txBody>
      </p:sp>
    </p:spTree>
    <p:extLst>
      <p:ext uri="{BB962C8B-B14F-4D97-AF65-F5344CB8AC3E}">
        <p14:creationId xmlns:p14="http://schemas.microsoft.com/office/powerpoint/2010/main" val="203816418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F80AC0F-F3E0-4EF8-A085-BCE439AB5964}"/>
              </a:ext>
            </a:extLst>
          </p:cNvPr>
          <p:cNvSpPr>
            <a:spLocks noGrp="1"/>
          </p:cNvSpPr>
          <p:nvPr>
            <p:ph type="dt" sz="half" idx="10"/>
          </p:nvPr>
        </p:nvSpPr>
        <p:spPr>
          <a:xfrm>
            <a:off x="609600" y="6356351"/>
            <a:ext cx="2844800" cy="365125"/>
          </a:xfrm>
          <a:prstGeom prst="rect">
            <a:avLst/>
          </a:prstGeom>
        </p:spPr>
        <p:txBody>
          <a:bodyPr/>
          <a:lstStyle>
            <a:lvl1pPr algn="l" eaLnBrk="1" fontAlgn="auto" hangingPunct="1">
              <a:spcBef>
                <a:spcPts val="0"/>
              </a:spcBef>
              <a:spcAft>
                <a:spcPts val="0"/>
              </a:spcAft>
              <a:defRPr sz="1800">
                <a:solidFill>
                  <a:srgbClr val="000000"/>
                </a:solidFill>
                <a:latin typeface="Calibri"/>
              </a:defRPr>
            </a:lvl1pPr>
          </a:lstStyle>
          <a:p>
            <a:pPr>
              <a:defRPr/>
            </a:pPr>
            <a:fld id="{4171DAE9-A051-419B-AB91-B939E9AE22DC}" type="datetimeFigureOut">
              <a:rPr lang="en-US"/>
              <a:pPr>
                <a:defRPr/>
              </a:pPr>
              <a:t>1/27/2021</a:t>
            </a:fld>
            <a:endParaRPr lang="en-US" dirty="0"/>
          </a:p>
        </p:txBody>
      </p:sp>
      <p:sp>
        <p:nvSpPr>
          <p:cNvPr id="8" name="Footer Placeholder 7">
            <a:extLst>
              <a:ext uri="{FF2B5EF4-FFF2-40B4-BE49-F238E27FC236}">
                <a16:creationId xmlns:a16="http://schemas.microsoft.com/office/drawing/2014/main" id="{3C1D5BFA-728C-4DB1-8E69-BAC8C1735743}"/>
              </a:ext>
            </a:extLst>
          </p:cNvPr>
          <p:cNvSpPr>
            <a:spLocks noGrp="1"/>
          </p:cNvSpPr>
          <p:nvPr>
            <p:ph type="ftr" sz="quarter" idx="11"/>
          </p:nvPr>
        </p:nvSpPr>
        <p:spPr>
          <a:xfrm>
            <a:off x="4165600" y="6356351"/>
            <a:ext cx="3860800" cy="365125"/>
          </a:xfrm>
          <a:prstGeom prst="rect">
            <a:avLst/>
          </a:prstGeom>
        </p:spPr>
        <p:txBody>
          <a:bodyPr/>
          <a:lstStyle>
            <a:lvl1pPr algn="l" eaLnBrk="1" fontAlgn="auto" hangingPunct="1">
              <a:spcBef>
                <a:spcPts val="0"/>
              </a:spcBef>
              <a:spcAft>
                <a:spcPts val="0"/>
              </a:spcAft>
              <a:defRPr sz="1800">
                <a:solidFill>
                  <a:srgbClr val="000000"/>
                </a:solidFill>
                <a:latin typeface="Calibri"/>
              </a:defRPr>
            </a:lvl1pPr>
          </a:lstStyle>
          <a:p>
            <a:pPr>
              <a:defRPr/>
            </a:pPr>
            <a:endParaRPr lang="en-US"/>
          </a:p>
        </p:txBody>
      </p:sp>
      <p:sp>
        <p:nvSpPr>
          <p:cNvPr id="9" name="Slide Number Placeholder 8">
            <a:extLst>
              <a:ext uri="{FF2B5EF4-FFF2-40B4-BE49-F238E27FC236}">
                <a16:creationId xmlns:a16="http://schemas.microsoft.com/office/drawing/2014/main" id="{3466C374-9C3F-4C58-9A7C-2DED3ECBAE11}"/>
              </a:ext>
            </a:extLst>
          </p:cNvPr>
          <p:cNvSpPr>
            <a:spLocks noGrp="1"/>
          </p:cNvSpPr>
          <p:nvPr>
            <p:ph type="sldNum" sz="quarter" idx="12"/>
          </p:nvPr>
        </p:nvSpPr>
        <p:spPr>
          <a:xfrm>
            <a:off x="8737600" y="6356351"/>
            <a:ext cx="2844800" cy="365125"/>
          </a:xfrm>
          <a:prstGeom prst="rect">
            <a:avLst/>
          </a:prstGeom>
        </p:spPr>
        <p:txBody>
          <a:bodyPr vert="horz" wrap="square" lIns="91440" tIns="45720" rIns="91440" bIns="45720" numCol="1" anchor="t" anchorCtr="0" compatLnSpc="1">
            <a:prstTxWarp prst="textNoShape">
              <a:avLst/>
            </a:prstTxWarp>
          </a:bodyPr>
          <a:lstStyle>
            <a:lvl1pPr algn="l" eaLnBrk="1" hangingPunct="1">
              <a:defRPr sz="1800">
                <a:solidFill>
                  <a:srgbClr val="000000"/>
                </a:solidFill>
                <a:latin typeface="Calibri" panose="020F0502020204030204" pitchFamily="34" charset="0"/>
              </a:defRPr>
            </a:lvl1pPr>
          </a:lstStyle>
          <a:p>
            <a:pPr>
              <a:defRPr/>
            </a:pPr>
            <a:fld id="{25B0D015-A747-429C-BCB4-AB08D26641BE}" type="slidenum">
              <a:rPr lang="en-US" altLang="en-US"/>
              <a:pPr>
                <a:defRPr/>
              </a:pPr>
              <a:t>‹#›</a:t>
            </a:fld>
            <a:endParaRPr lang="en-US" altLang="en-US"/>
          </a:p>
        </p:txBody>
      </p:sp>
    </p:spTree>
    <p:extLst>
      <p:ext uri="{BB962C8B-B14F-4D97-AF65-F5344CB8AC3E}">
        <p14:creationId xmlns:p14="http://schemas.microsoft.com/office/powerpoint/2010/main" val="37686607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0825898-AC7B-4EEA-B6F0-3B28CECD57F8}"/>
              </a:ext>
            </a:extLst>
          </p:cNvPr>
          <p:cNvSpPr>
            <a:spLocks noGrp="1"/>
          </p:cNvSpPr>
          <p:nvPr>
            <p:ph type="dt" sz="half" idx="10"/>
          </p:nvPr>
        </p:nvSpPr>
        <p:spPr>
          <a:xfrm>
            <a:off x="609600" y="6356351"/>
            <a:ext cx="2844800" cy="365125"/>
          </a:xfrm>
          <a:prstGeom prst="rect">
            <a:avLst/>
          </a:prstGeom>
        </p:spPr>
        <p:txBody>
          <a:bodyPr/>
          <a:lstStyle>
            <a:lvl1pPr algn="l" eaLnBrk="1" fontAlgn="auto" hangingPunct="1">
              <a:spcBef>
                <a:spcPts val="0"/>
              </a:spcBef>
              <a:spcAft>
                <a:spcPts val="0"/>
              </a:spcAft>
              <a:defRPr sz="1800">
                <a:solidFill>
                  <a:srgbClr val="000000"/>
                </a:solidFill>
                <a:latin typeface="Calibri"/>
              </a:defRPr>
            </a:lvl1pPr>
          </a:lstStyle>
          <a:p>
            <a:pPr>
              <a:defRPr/>
            </a:pPr>
            <a:fld id="{F993FC2C-B756-4397-B38B-D2EF76710EA3}" type="datetimeFigureOut">
              <a:rPr lang="en-US"/>
              <a:pPr>
                <a:defRPr/>
              </a:pPr>
              <a:t>1/27/2021</a:t>
            </a:fld>
            <a:endParaRPr lang="en-US" dirty="0"/>
          </a:p>
        </p:txBody>
      </p:sp>
      <p:sp>
        <p:nvSpPr>
          <p:cNvPr id="4" name="Footer Placeholder 3">
            <a:extLst>
              <a:ext uri="{FF2B5EF4-FFF2-40B4-BE49-F238E27FC236}">
                <a16:creationId xmlns:a16="http://schemas.microsoft.com/office/drawing/2014/main" id="{A5050504-7E22-426D-A718-D1A24AB0423B}"/>
              </a:ext>
            </a:extLst>
          </p:cNvPr>
          <p:cNvSpPr>
            <a:spLocks noGrp="1"/>
          </p:cNvSpPr>
          <p:nvPr>
            <p:ph type="ftr" sz="quarter" idx="11"/>
          </p:nvPr>
        </p:nvSpPr>
        <p:spPr>
          <a:xfrm>
            <a:off x="4165600" y="6356351"/>
            <a:ext cx="3860800" cy="365125"/>
          </a:xfrm>
          <a:prstGeom prst="rect">
            <a:avLst/>
          </a:prstGeom>
        </p:spPr>
        <p:txBody>
          <a:bodyPr/>
          <a:lstStyle>
            <a:lvl1pPr algn="l" eaLnBrk="1" fontAlgn="auto" hangingPunct="1">
              <a:spcBef>
                <a:spcPts val="0"/>
              </a:spcBef>
              <a:spcAft>
                <a:spcPts val="0"/>
              </a:spcAft>
              <a:defRPr sz="1800">
                <a:solidFill>
                  <a:srgbClr val="000000"/>
                </a:solidFill>
                <a:latin typeface="Calibri"/>
              </a:defRPr>
            </a:lvl1pPr>
          </a:lstStyle>
          <a:p>
            <a:pPr>
              <a:defRPr/>
            </a:pPr>
            <a:endParaRPr lang="en-US"/>
          </a:p>
        </p:txBody>
      </p:sp>
      <p:sp>
        <p:nvSpPr>
          <p:cNvPr id="5" name="Slide Number Placeholder 4">
            <a:extLst>
              <a:ext uri="{FF2B5EF4-FFF2-40B4-BE49-F238E27FC236}">
                <a16:creationId xmlns:a16="http://schemas.microsoft.com/office/drawing/2014/main" id="{55996A0A-2116-497C-AD82-8F32B112E348}"/>
              </a:ext>
            </a:extLst>
          </p:cNvPr>
          <p:cNvSpPr>
            <a:spLocks noGrp="1"/>
          </p:cNvSpPr>
          <p:nvPr>
            <p:ph type="sldNum" sz="quarter" idx="12"/>
          </p:nvPr>
        </p:nvSpPr>
        <p:spPr>
          <a:xfrm>
            <a:off x="8737600" y="6356351"/>
            <a:ext cx="2844800" cy="365125"/>
          </a:xfrm>
          <a:prstGeom prst="rect">
            <a:avLst/>
          </a:prstGeom>
        </p:spPr>
        <p:txBody>
          <a:bodyPr vert="horz" wrap="square" lIns="91440" tIns="45720" rIns="91440" bIns="45720" numCol="1" anchor="t" anchorCtr="0" compatLnSpc="1">
            <a:prstTxWarp prst="textNoShape">
              <a:avLst/>
            </a:prstTxWarp>
          </a:bodyPr>
          <a:lstStyle>
            <a:lvl1pPr algn="l" eaLnBrk="1" hangingPunct="1">
              <a:defRPr sz="1800">
                <a:solidFill>
                  <a:srgbClr val="000000"/>
                </a:solidFill>
                <a:latin typeface="Calibri" panose="020F0502020204030204" pitchFamily="34" charset="0"/>
              </a:defRPr>
            </a:lvl1pPr>
          </a:lstStyle>
          <a:p>
            <a:pPr>
              <a:defRPr/>
            </a:pPr>
            <a:fld id="{6D319998-EDF0-4D62-9D4B-5568175D541D}" type="slidenum">
              <a:rPr lang="en-US" altLang="en-US"/>
              <a:pPr>
                <a:defRPr/>
              </a:pPr>
              <a:t>‹#›</a:t>
            </a:fld>
            <a:endParaRPr lang="en-US" altLang="en-US"/>
          </a:p>
        </p:txBody>
      </p:sp>
    </p:spTree>
    <p:extLst>
      <p:ext uri="{BB962C8B-B14F-4D97-AF65-F5344CB8AC3E}">
        <p14:creationId xmlns:p14="http://schemas.microsoft.com/office/powerpoint/2010/main" val="364886737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23BD04C-C927-466C-8DC9-7A6059C34756}"/>
              </a:ext>
            </a:extLst>
          </p:cNvPr>
          <p:cNvSpPr>
            <a:spLocks noGrp="1"/>
          </p:cNvSpPr>
          <p:nvPr>
            <p:ph type="dt" sz="half" idx="10"/>
          </p:nvPr>
        </p:nvSpPr>
        <p:spPr>
          <a:xfrm>
            <a:off x="609600" y="6356351"/>
            <a:ext cx="2844800" cy="365125"/>
          </a:xfrm>
          <a:prstGeom prst="rect">
            <a:avLst/>
          </a:prstGeom>
        </p:spPr>
        <p:txBody>
          <a:bodyPr/>
          <a:lstStyle>
            <a:lvl1pPr algn="l" eaLnBrk="1" fontAlgn="auto" hangingPunct="1">
              <a:spcBef>
                <a:spcPts val="0"/>
              </a:spcBef>
              <a:spcAft>
                <a:spcPts val="0"/>
              </a:spcAft>
              <a:defRPr sz="1800">
                <a:solidFill>
                  <a:srgbClr val="000000"/>
                </a:solidFill>
                <a:latin typeface="Calibri"/>
              </a:defRPr>
            </a:lvl1pPr>
          </a:lstStyle>
          <a:p>
            <a:pPr>
              <a:defRPr/>
            </a:pPr>
            <a:fld id="{0A5D23D1-1847-4A52-8FE6-953586F13143}" type="datetimeFigureOut">
              <a:rPr lang="en-US"/>
              <a:pPr>
                <a:defRPr/>
              </a:pPr>
              <a:t>1/27/2021</a:t>
            </a:fld>
            <a:endParaRPr lang="en-US" dirty="0"/>
          </a:p>
        </p:txBody>
      </p:sp>
      <p:sp>
        <p:nvSpPr>
          <p:cNvPr id="3" name="Footer Placeholder 2">
            <a:extLst>
              <a:ext uri="{FF2B5EF4-FFF2-40B4-BE49-F238E27FC236}">
                <a16:creationId xmlns:a16="http://schemas.microsoft.com/office/drawing/2014/main" id="{50A055B9-02E3-4098-BE46-046CFE3A7BA5}"/>
              </a:ext>
            </a:extLst>
          </p:cNvPr>
          <p:cNvSpPr>
            <a:spLocks noGrp="1"/>
          </p:cNvSpPr>
          <p:nvPr>
            <p:ph type="ftr" sz="quarter" idx="11"/>
          </p:nvPr>
        </p:nvSpPr>
        <p:spPr>
          <a:xfrm>
            <a:off x="4165600" y="6356351"/>
            <a:ext cx="3860800" cy="365125"/>
          </a:xfrm>
          <a:prstGeom prst="rect">
            <a:avLst/>
          </a:prstGeom>
        </p:spPr>
        <p:txBody>
          <a:bodyPr/>
          <a:lstStyle>
            <a:lvl1pPr algn="l" eaLnBrk="1" fontAlgn="auto" hangingPunct="1">
              <a:spcBef>
                <a:spcPts val="0"/>
              </a:spcBef>
              <a:spcAft>
                <a:spcPts val="0"/>
              </a:spcAft>
              <a:defRPr sz="1800">
                <a:solidFill>
                  <a:srgbClr val="000000"/>
                </a:solidFill>
                <a:latin typeface="Calibri"/>
              </a:defRPr>
            </a:lvl1pPr>
          </a:lstStyle>
          <a:p>
            <a:pPr>
              <a:defRPr/>
            </a:pPr>
            <a:endParaRPr lang="en-US"/>
          </a:p>
        </p:txBody>
      </p:sp>
      <p:sp>
        <p:nvSpPr>
          <p:cNvPr id="4" name="Slide Number Placeholder 3">
            <a:extLst>
              <a:ext uri="{FF2B5EF4-FFF2-40B4-BE49-F238E27FC236}">
                <a16:creationId xmlns:a16="http://schemas.microsoft.com/office/drawing/2014/main" id="{E802BD79-760C-499F-8111-BB2208665772}"/>
              </a:ext>
            </a:extLst>
          </p:cNvPr>
          <p:cNvSpPr>
            <a:spLocks noGrp="1"/>
          </p:cNvSpPr>
          <p:nvPr>
            <p:ph type="sldNum" sz="quarter" idx="12"/>
          </p:nvPr>
        </p:nvSpPr>
        <p:spPr>
          <a:xfrm>
            <a:off x="8737600" y="6356351"/>
            <a:ext cx="2844800" cy="365125"/>
          </a:xfrm>
          <a:prstGeom prst="rect">
            <a:avLst/>
          </a:prstGeom>
        </p:spPr>
        <p:txBody>
          <a:bodyPr vert="horz" wrap="square" lIns="91440" tIns="45720" rIns="91440" bIns="45720" numCol="1" anchor="t" anchorCtr="0" compatLnSpc="1">
            <a:prstTxWarp prst="textNoShape">
              <a:avLst/>
            </a:prstTxWarp>
          </a:bodyPr>
          <a:lstStyle>
            <a:lvl1pPr algn="l" eaLnBrk="1" hangingPunct="1">
              <a:defRPr sz="1800">
                <a:solidFill>
                  <a:srgbClr val="000000"/>
                </a:solidFill>
                <a:latin typeface="Calibri" panose="020F0502020204030204" pitchFamily="34" charset="0"/>
              </a:defRPr>
            </a:lvl1pPr>
          </a:lstStyle>
          <a:p>
            <a:pPr>
              <a:defRPr/>
            </a:pPr>
            <a:fld id="{FE0DEDB8-E0A6-49E6-B422-CCDB639289E4}" type="slidenum">
              <a:rPr lang="en-US" altLang="en-US"/>
              <a:pPr>
                <a:defRPr/>
              </a:pPr>
              <a:t>‹#›</a:t>
            </a:fld>
            <a:endParaRPr lang="en-US" altLang="en-US"/>
          </a:p>
        </p:txBody>
      </p:sp>
    </p:spTree>
    <p:extLst>
      <p:ext uri="{BB962C8B-B14F-4D97-AF65-F5344CB8AC3E}">
        <p14:creationId xmlns:p14="http://schemas.microsoft.com/office/powerpoint/2010/main" val="37895496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47FD660F-D1DF-4BC5-A345-82716713938E}"/>
              </a:ext>
            </a:extLst>
          </p:cNvPr>
          <p:cNvSpPr>
            <a:spLocks noGrp="1"/>
          </p:cNvSpPr>
          <p:nvPr>
            <p:ph type="dt" sz="half" idx="10"/>
          </p:nvPr>
        </p:nvSpPr>
        <p:spPr>
          <a:xfrm>
            <a:off x="609600" y="6356351"/>
            <a:ext cx="2844800" cy="365125"/>
          </a:xfrm>
          <a:prstGeom prst="rect">
            <a:avLst/>
          </a:prstGeom>
        </p:spPr>
        <p:txBody>
          <a:bodyPr/>
          <a:lstStyle>
            <a:lvl1pPr algn="l" eaLnBrk="1" fontAlgn="auto" hangingPunct="1">
              <a:spcBef>
                <a:spcPts val="0"/>
              </a:spcBef>
              <a:spcAft>
                <a:spcPts val="0"/>
              </a:spcAft>
              <a:defRPr sz="1800">
                <a:solidFill>
                  <a:srgbClr val="000000"/>
                </a:solidFill>
                <a:latin typeface="Calibri"/>
              </a:defRPr>
            </a:lvl1pPr>
          </a:lstStyle>
          <a:p>
            <a:pPr>
              <a:defRPr/>
            </a:pPr>
            <a:fld id="{27F24571-8DF3-4F69-9676-5735F495A564}" type="datetimeFigureOut">
              <a:rPr lang="en-US"/>
              <a:pPr>
                <a:defRPr/>
              </a:pPr>
              <a:t>1/27/2021</a:t>
            </a:fld>
            <a:endParaRPr lang="en-US" dirty="0"/>
          </a:p>
        </p:txBody>
      </p:sp>
      <p:sp>
        <p:nvSpPr>
          <p:cNvPr id="6" name="Footer Placeholder 5">
            <a:extLst>
              <a:ext uri="{FF2B5EF4-FFF2-40B4-BE49-F238E27FC236}">
                <a16:creationId xmlns:a16="http://schemas.microsoft.com/office/drawing/2014/main" id="{C8AAA56D-847E-45BB-9B9C-85D469A4A88F}"/>
              </a:ext>
            </a:extLst>
          </p:cNvPr>
          <p:cNvSpPr>
            <a:spLocks noGrp="1"/>
          </p:cNvSpPr>
          <p:nvPr>
            <p:ph type="ftr" sz="quarter" idx="11"/>
          </p:nvPr>
        </p:nvSpPr>
        <p:spPr>
          <a:xfrm>
            <a:off x="4165600" y="6356351"/>
            <a:ext cx="3860800" cy="365125"/>
          </a:xfrm>
          <a:prstGeom prst="rect">
            <a:avLst/>
          </a:prstGeom>
        </p:spPr>
        <p:txBody>
          <a:bodyPr/>
          <a:lstStyle>
            <a:lvl1pPr algn="l" eaLnBrk="1" fontAlgn="auto" hangingPunct="1">
              <a:spcBef>
                <a:spcPts val="0"/>
              </a:spcBef>
              <a:spcAft>
                <a:spcPts val="0"/>
              </a:spcAft>
              <a:defRPr sz="1800">
                <a:solidFill>
                  <a:srgbClr val="000000"/>
                </a:solidFill>
                <a:latin typeface="Calibri"/>
              </a:defRPr>
            </a:lvl1pPr>
          </a:lstStyle>
          <a:p>
            <a:pPr>
              <a:defRPr/>
            </a:pPr>
            <a:endParaRPr lang="en-US"/>
          </a:p>
        </p:txBody>
      </p:sp>
      <p:sp>
        <p:nvSpPr>
          <p:cNvPr id="7" name="Slide Number Placeholder 6">
            <a:extLst>
              <a:ext uri="{FF2B5EF4-FFF2-40B4-BE49-F238E27FC236}">
                <a16:creationId xmlns:a16="http://schemas.microsoft.com/office/drawing/2014/main" id="{230F1B4D-1489-4F85-A35E-1D167845D8A1}"/>
              </a:ext>
            </a:extLst>
          </p:cNvPr>
          <p:cNvSpPr>
            <a:spLocks noGrp="1"/>
          </p:cNvSpPr>
          <p:nvPr>
            <p:ph type="sldNum" sz="quarter" idx="12"/>
          </p:nvPr>
        </p:nvSpPr>
        <p:spPr>
          <a:xfrm>
            <a:off x="8737600" y="6356351"/>
            <a:ext cx="2844800" cy="365125"/>
          </a:xfrm>
          <a:prstGeom prst="rect">
            <a:avLst/>
          </a:prstGeom>
        </p:spPr>
        <p:txBody>
          <a:bodyPr vert="horz" wrap="square" lIns="91440" tIns="45720" rIns="91440" bIns="45720" numCol="1" anchor="t" anchorCtr="0" compatLnSpc="1">
            <a:prstTxWarp prst="textNoShape">
              <a:avLst/>
            </a:prstTxWarp>
          </a:bodyPr>
          <a:lstStyle>
            <a:lvl1pPr algn="l" eaLnBrk="1" hangingPunct="1">
              <a:defRPr sz="1800">
                <a:solidFill>
                  <a:srgbClr val="000000"/>
                </a:solidFill>
                <a:latin typeface="Calibri" panose="020F0502020204030204" pitchFamily="34" charset="0"/>
              </a:defRPr>
            </a:lvl1pPr>
          </a:lstStyle>
          <a:p>
            <a:pPr>
              <a:defRPr/>
            </a:pPr>
            <a:fld id="{A5D481F8-CF6A-45BC-B903-1F8AB317177E}" type="slidenum">
              <a:rPr lang="en-US" altLang="en-US"/>
              <a:pPr>
                <a:defRPr/>
              </a:pPr>
              <a:t>‹#›</a:t>
            </a:fld>
            <a:endParaRPr lang="en-US" altLang="en-US"/>
          </a:p>
        </p:txBody>
      </p:sp>
    </p:spTree>
    <p:extLst>
      <p:ext uri="{BB962C8B-B14F-4D97-AF65-F5344CB8AC3E}">
        <p14:creationId xmlns:p14="http://schemas.microsoft.com/office/powerpoint/2010/main" val="115876275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8B56ED82-7298-4972-B456-3E7340F4EEB2}"/>
              </a:ext>
            </a:extLst>
          </p:cNvPr>
          <p:cNvSpPr>
            <a:spLocks noGrp="1"/>
          </p:cNvSpPr>
          <p:nvPr>
            <p:ph type="dt" sz="half" idx="10"/>
          </p:nvPr>
        </p:nvSpPr>
        <p:spPr>
          <a:xfrm>
            <a:off x="609600" y="6356351"/>
            <a:ext cx="2844800" cy="365125"/>
          </a:xfrm>
          <a:prstGeom prst="rect">
            <a:avLst/>
          </a:prstGeom>
        </p:spPr>
        <p:txBody>
          <a:bodyPr/>
          <a:lstStyle>
            <a:lvl1pPr algn="l" eaLnBrk="1" fontAlgn="auto" hangingPunct="1">
              <a:spcBef>
                <a:spcPts val="0"/>
              </a:spcBef>
              <a:spcAft>
                <a:spcPts val="0"/>
              </a:spcAft>
              <a:defRPr sz="1800">
                <a:solidFill>
                  <a:srgbClr val="000000"/>
                </a:solidFill>
                <a:latin typeface="Calibri"/>
              </a:defRPr>
            </a:lvl1pPr>
          </a:lstStyle>
          <a:p>
            <a:pPr>
              <a:defRPr/>
            </a:pPr>
            <a:fld id="{505ADC38-837E-4482-9D31-A05F4DEE8A8C}" type="datetimeFigureOut">
              <a:rPr lang="en-US"/>
              <a:pPr>
                <a:defRPr/>
              </a:pPr>
              <a:t>1/27/2021</a:t>
            </a:fld>
            <a:endParaRPr lang="en-US" dirty="0"/>
          </a:p>
        </p:txBody>
      </p:sp>
      <p:sp>
        <p:nvSpPr>
          <p:cNvPr id="6" name="Footer Placeholder 5">
            <a:extLst>
              <a:ext uri="{FF2B5EF4-FFF2-40B4-BE49-F238E27FC236}">
                <a16:creationId xmlns:a16="http://schemas.microsoft.com/office/drawing/2014/main" id="{2A07E61C-F45B-430D-A008-FAE19F25D099}"/>
              </a:ext>
            </a:extLst>
          </p:cNvPr>
          <p:cNvSpPr>
            <a:spLocks noGrp="1"/>
          </p:cNvSpPr>
          <p:nvPr>
            <p:ph type="ftr" sz="quarter" idx="11"/>
          </p:nvPr>
        </p:nvSpPr>
        <p:spPr>
          <a:xfrm>
            <a:off x="4165600" y="6356351"/>
            <a:ext cx="3860800" cy="365125"/>
          </a:xfrm>
          <a:prstGeom prst="rect">
            <a:avLst/>
          </a:prstGeom>
        </p:spPr>
        <p:txBody>
          <a:bodyPr/>
          <a:lstStyle>
            <a:lvl1pPr algn="l" eaLnBrk="1" fontAlgn="auto" hangingPunct="1">
              <a:spcBef>
                <a:spcPts val="0"/>
              </a:spcBef>
              <a:spcAft>
                <a:spcPts val="0"/>
              </a:spcAft>
              <a:defRPr sz="1800">
                <a:solidFill>
                  <a:srgbClr val="000000"/>
                </a:solidFill>
                <a:latin typeface="Calibri"/>
              </a:defRPr>
            </a:lvl1pPr>
          </a:lstStyle>
          <a:p>
            <a:pPr>
              <a:defRPr/>
            </a:pPr>
            <a:endParaRPr lang="en-US"/>
          </a:p>
        </p:txBody>
      </p:sp>
      <p:sp>
        <p:nvSpPr>
          <p:cNvPr id="7" name="Slide Number Placeholder 6">
            <a:extLst>
              <a:ext uri="{FF2B5EF4-FFF2-40B4-BE49-F238E27FC236}">
                <a16:creationId xmlns:a16="http://schemas.microsoft.com/office/drawing/2014/main" id="{CEE48951-0D41-4588-B1F9-E589EFDEA194}"/>
              </a:ext>
            </a:extLst>
          </p:cNvPr>
          <p:cNvSpPr>
            <a:spLocks noGrp="1"/>
          </p:cNvSpPr>
          <p:nvPr>
            <p:ph type="sldNum" sz="quarter" idx="12"/>
          </p:nvPr>
        </p:nvSpPr>
        <p:spPr>
          <a:xfrm>
            <a:off x="8737600" y="6356351"/>
            <a:ext cx="2844800" cy="365125"/>
          </a:xfrm>
          <a:prstGeom prst="rect">
            <a:avLst/>
          </a:prstGeom>
        </p:spPr>
        <p:txBody>
          <a:bodyPr vert="horz" wrap="square" lIns="91440" tIns="45720" rIns="91440" bIns="45720" numCol="1" anchor="t" anchorCtr="0" compatLnSpc="1">
            <a:prstTxWarp prst="textNoShape">
              <a:avLst/>
            </a:prstTxWarp>
          </a:bodyPr>
          <a:lstStyle>
            <a:lvl1pPr algn="l" eaLnBrk="1" hangingPunct="1">
              <a:defRPr sz="1800">
                <a:solidFill>
                  <a:srgbClr val="000000"/>
                </a:solidFill>
                <a:latin typeface="Calibri" panose="020F0502020204030204" pitchFamily="34" charset="0"/>
              </a:defRPr>
            </a:lvl1pPr>
          </a:lstStyle>
          <a:p>
            <a:pPr>
              <a:defRPr/>
            </a:pPr>
            <a:fld id="{F8C671E7-095C-4872-813A-D748F8DFECC7}" type="slidenum">
              <a:rPr lang="en-US" altLang="en-US"/>
              <a:pPr>
                <a:defRPr/>
              </a:pPr>
              <a:t>‹#›</a:t>
            </a:fld>
            <a:endParaRPr lang="en-US" altLang="en-US"/>
          </a:p>
        </p:txBody>
      </p:sp>
    </p:spTree>
    <p:extLst>
      <p:ext uri="{BB962C8B-B14F-4D97-AF65-F5344CB8AC3E}">
        <p14:creationId xmlns:p14="http://schemas.microsoft.com/office/powerpoint/2010/main" val="260230263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A8F8CF-A44F-4C70-A0D6-442850E71AE5}"/>
              </a:ext>
            </a:extLst>
          </p:cNvPr>
          <p:cNvSpPr>
            <a:spLocks noGrp="1"/>
          </p:cNvSpPr>
          <p:nvPr>
            <p:ph type="dt" sz="half" idx="10"/>
          </p:nvPr>
        </p:nvSpPr>
        <p:spPr>
          <a:xfrm>
            <a:off x="609600" y="6356351"/>
            <a:ext cx="2844800" cy="365125"/>
          </a:xfrm>
          <a:prstGeom prst="rect">
            <a:avLst/>
          </a:prstGeom>
        </p:spPr>
        <p:txBody>
          <a:bodyPr/>
          <a:lstStyle>
            <a:lvl1pPr algn="l" eaLnBrk="1" fontAlgn="auto" hangingPunct="1">
              <a:spcBef>
                <a:spcPts val="0"/>
              </a:spcBef>
              <a:spcAft>
                <a:spcPts val="0"/>
              </a:spcAft>
              <a:defRPr sz="1800">
                <a:solidFill>
                  <a:srgbClr val="000000"/>
                </a:solidFill>
                <a:latin typeface="Calibri"/>
              </a:defRPr>
            </a:lvl1pPr>
          </a:lstStyle>
          <a:p>
            <a:pPr>
              <a:defRPr/>
            </a:pPr>
            <a:fld id="{D68D06A3-289F-4846-AE3C-37DBE53648C4}" type="datetimeFigureOut">
              <a:rPr lang="en-US"/>
              <a:pPr>
                <a:defRPr/>
              </a:pPr>
              <a:t>1/27/2021</a:t>
            </a:fld>
            <a:endParaRPr lang="en-US" dirty="0"/>
          </a:p>
        </p:txBody>
      </p:sp>
      <p:sp>
        <p:nvSpPr>
          <p:cNvPr id="5" name="Footer Placeholder 4">
            <a:extLst>
              <a:ext uri="{FF2B5EF4-FFF2-40B4-BE49-F238E27FC236}">
                <a16:creationId xmlns:a16="http://schemas.microsoft.com/office/drawing/2014/main" id="{51C9FC02-409E-40AA-9347-89DBC9E618E0}"/>
              </a:ext>
            </a:extLst>
          </p:cNvPr>
          <p:cNvSpPr>
            <a:spLocks noGrp="1"/>
          </p:cNvSpPr>
          <p:nvPr>
            <p:ph type="ftr" sz="quarter" idx="11"/>
          </p:nvPr>
        </p:nvSpPr>
        <p:spPr>
          <a:xfrm>
            <a:off x="4165600" y="6356351"/>
            <a:ext cx="3860800" cy="365125"/>
          </a:xfrm>
          <a:prstGeom prst="rect">
            <a:avLst/>
          </a:prstGeom>
        </p:spPr>
        <p:txBody>
          <a:bodyPr/>
          <a:lstStyle>
            <a:lvl1pPr algn="l" eaLnBrk="1" fontAlgn="auto" hangingPunct="1">
              <a:spcBef>
                <a:spcPts val="0"/>
              </a:spcBef>
              <a:spcAft>
                <a:spcPts val="0"/>
              </a:spcAft>
              <a:defRPr sz="1800">
                <a:solidFill>
                  <a:srgbClr val="000000"/>
                </a:solidFill>
                <a:latin typeface="Calibri"/>
              </a:defRPr>
            </a:lvl1pPr>
          </a:lstStyle>
          <a:p>
            <a:pPr>
              <a:defRPr/>
            </a:pPr>
            <a:endParaRPr lang="en-US"/>
          </a:p>
        </p:txBody>
      </p:sp>
      <p:sp>
        <p:nvSpPr>
          <p:cNvPr id="6" name="Slide Number Placeholder 5">
            <a:extLst>
              <a:ext uri="{FF2B5EF4-FFF2-40B4-BE49-F238E27FC236}">
                <a16:creationId xmlns:a16="http://schemas.microsoft.com/office/drawing/2014/main" id="{04B24FFD-068A-49D4-8D16-0AA138C5EDF3}"/>
              </a:ext>
            </a:extLst>
          </p:cNvPr>
          <p:cNvSpPr>
            <a:spLocks noGrp="1"/>
          </p:cNvSpPr>
          <p:nvPr>
            <p:ph type="sldNum" sz="quarter" idx="12"/>
          </p:nvPr>
        </p:nvSpPr>
        <p:spPr>
          <a:xfrm>
            <a:off x="8737600" y="6356351"/>
            <a:ext cx="2844800" cy="365125"/>
          </a:xfrm>
          <a:prstGeom prst="rect">
            <a:avLst/>
          </a:prstGeom>
        </p:spPr>
        <p:txBody>
          <a:bodyPr vert="horz" wrap="square" lIns="91440" tIns="45720" rIns="91440" bIns="45720" numCol="1" anchor="t" anchorCtr="0" compatLnSpc="1">
            <a:prstTxWarp prst="textNoShape">
              <a:avLst/>
            </a:prstTxWarp>
          </a:bodyPr>
          <a:lstStyle>
            <a:lvl1pPr algn="l" eaLnBrk="1" hangingPunct="1">
              <a:defRPr sz="1800">
                <a:solidFill>
                  <a:srgbClr val="000000"/>
                </a:solidFill>
                <a:latin typeface="Calibri" panose="020F0502020204030204" pitchFamily="34" charset="0"/>
              </a:defRPr>
            </a:lvl1pPr>
          </a:lstStyle>
          <a:p>
            <a:pPr>
              <a:defRPr/>
            </a:pPr>
            <a:fld id="{E9B785AF-CD8A-48B2-BA4A-53607B83360D}" type="slidenum">
              <a:rPr lang="en-US" altLang="en-US"/>
              <a:pPr>
                <a:defRPr/>
              </a:pPr>
              <a:t>‹#›</a:t>
            </a:fld>
            <a:endParaRPr lang="en-US" altLang="en-US"/>
          </a:p>
        </p:txBody>
      </p:sp>
    </p:spTree>
    <p:extLst>
      <p:ext uri="{BB962C8B-B14F-4D97-AF65-F5344CB8AC3E}">
        <p14:creationId xmlns:p14="http://schemas.microsoft.com/office/powerpoint/2010/main" val="148167277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44D829-6EB5-44EB-A851-4A5088C90CE3}"/>
              </a:ext>
            </a:extLst>
          </p:cNvPr>
          <p:cNvSpPr>
            <a:spLocks noGrp="1"/>
          </p:cNvSpPr>
          <p:nvPr>
            <p:ph type="dt" sz="half" idx="10"/>
          </p:nvPr>
        </p:nvSpPr>
        <p:spPr>
          <a:xfrm>
            <a:off x="609600" y="6356351"/>
            <a:ext cx="2844800" cy="365125"/>
          </a:xfrm>
          <a:prstGeom prst="rect">
            <a:avLst/>
          </a:prstGeom>
        </p:spPr>
        <p:txBody>
          <a:bodyPr/>
          <a:lstStyle>
            <a:lvl1pPr algn="l" eaLnBrk="1" fontAlgn="auto" hangingPunct="1">
              <a:spcBef>
                <a:spcPts val="0"/>
              </a:spcBef>
              <a:spcAft>
                <a:spcPts val="0"/>
              </a:spcAft>
              <a:defRPr sz="1800">
                <a:solidFill>
                  <a:srgbClr val="000000"/>
                </a:solidFill>
                <a:latin typeface="Calibri"/>
              </a:defRPr>
            </a:lvl1pPr>
          </a:lstStyle>
          <a:p>
            <a:pPr>
              <a:defRPr/>
            </a:pPr>
            <a:fld id="{C22929B8-306D-4E9C-91B1-BB2620CCA6A3}" type="datetimeFigureOut">
              <a:rPr lang="en-US"/>
              <a:pPr>
                <a:defRPr/>
              </a:pPr>
              <a:t>1/27/2021</a:t>
            </a:fld>
            <a:endParaRPr lang="en-US" dirty="0"/>
          </a:p>
        </p:txBody>
      </p:sp>
      <p:sp>
        <p:nvSpPr>
          <p:cNvPr id="5" name="Footer Placeholder 4">
            <a:extLst>
              <a:ext uri="{FF2B5EF4-FFF2-40B4-BE49-F238E27FC236}">
                <a16:creationId xmlns:a16="http://schemas.microsoft.com/office/drawing/2014/main" id="{498CEEFE-B5B7-491D-94DF-EACEC5D69FC0}"/>
              </a:ext>
            </a:extLst>
          </p:cNvPr>
          <p:cNvSpPr>
            <a:spLocks noGrp="1"/>
          </p:cNvSpPr>
          <p:nvPr>
            <p:ph type="ftr" sz="quarter" idx="11"/>
          </p:nvPr>
        </p:nvSpPr>
        <p:spPr>
          <a:xfrm>
            <a:off x="4165600" y="6356351"/>
            <a:ext cx="3860800" cy="365125"/>
          </a:xfrm>
          <a:prstGeom prst="rect">
            <a:avLst/>
          </a:prstGeom>
        </p:spPr>
        <p:txBody>
          <a:bodyPr/>
          <a:lstStyle>
            <a:lvl1pPr algn="l" eaLnBrk="1" fontAlgn="auto" hangingPunct="1">
              <a:spcBef>
                <a:spcPts val="0"/>
              </a:spcBef>
              <a:spcAft>
                <a:spcPts val="0"/>
              </a:spcAft>
              <a:defRPr sz="1800">
                <a:solidFill>
                  <a:srgbClr val="000000"/>
                </a:solidFill>
                <a:latin typeface="Calibri"/>
              </a:defRPr>
            </a:lvl1pPr>
          </a:lstStyle>
          <a:p>
            <a:pPr>
              <a:defRPr/>
            </a:pPr>
            <a:endParaRPr lang="en-US"/>
          </a:p>
        </p:txBody>
      </p:sp>
      <p:sp>
        <p:nvSpPr>
          <p:cNvPr id="6" name="Slide Number Placeholder 5">
            <a:extLst>
              <a:ext uri="{FF2B5EF4-FFF2-40B4-BE49-F238E27FC236}">
                <a16:creationId xmlns:a16="http://schemas.microsoft.com/office/drawing/2014/main" id="{4E10D425-BA54-446B-9D02-D515C8753F14}"/>
              </a:ext>
            </a:extLst>
          </p:cNvPr>
          <p:cNvSpPr>
            <a:spLocks noGrp="1"/>
          </p:cNvSpPr>
          <p:nvPr>
            <p:ph type="sldNum" sz="quarter" idx="12"/>
          </p:nvPr>
        </p:nvSpPr>
        <p:spPr>
          <a:xfrm>
            <a:off x="8737600" y="6356351"/>
            <a:ext cx="2844800" cy="365125"/>
          </a:xfrm>
          <a:prstGeom prst="rect">
            <a:avLst/>
          </a:prstGeom>
        </p:spPr>
        <p:txBody>
          <a:bodyPr vert="horz" wrap="square" lIns="91440" tIns="45720" rIns="91440" bIns="45720" numCol="1" anchor="t" anchorCtr="0" compatLnSpc="1">
            <a:prstTxWarp prst="textNoShape">
              <a:avLst/>
            </a:prstTxWarp>
          </a:bodyPr>
          <a:lstStyle>
            <a:lvl1pPr algn="l" eaLnBrk="1" hangingPunct="1">
              <a:defRPr sz="1800">
                <a:solidFill>
                  <a:srgbClr val="000000"/>
                </a:solidFill>
                <a:latin typeface="Calibri" panose="020F0502020204030204" pitchFamily="34" charset="0"/>
              </a:defRPr>
            </a:lvl1pPr>
          </a:lstStyle>
          <a:p>
            <a:pPr>
              <a:defRPr/>
            </a:pPr>
            <a:fld id="{8A144472-A292-49B6-AA97-86143EE8D1AA}" type="slidenum">
              <a:rPr lang="en-US" altLang="en-US"/>
              <a:pPr>
                <a:defRPr/>
              </a:pPr>
              <a:t>‹#›</a:t>
            </a:fld>
            <a:endParaRPr lang="en-US" altLang="en-US"/>
          </a:p>
        </p:txBody>
      </p:sp>
    </p:spTree>
    <p:extLst>
      <p:ext uri="{BB962C8B-B14F-4D97-AF65-F5344CB8AC3E}">
        <p14:creationId xmlns:p14="http://schemas.microsoft.com/office/powerpoint/2010/main" val="14683686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07876EDB-41FD-4DDF-A95C-019C9BEBC7D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55872756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34C5533-CD2B-4914-AA45-19191CF1B461}"/>
              </a:ext>
            </a:extLst>
          </p:cNvPr>
          <p:cNvSpPr>
            <a:spLocks noGrp="1" noChangeArrowheads="1"/>
          </p:cNvSpPr>
          <p:nvPr>
            <p:ph type="dt" sz="half" idx="10"/>
          </p:nvPr>
        </p:nvSpPr>
        <p:spPr>
          <a:xfrm>
            <a:off x="914400" y="6248400"/>
            <a:ext cx="2540000" cy="457200"/>
          </a:xfrm>
          <a:prstGeom prst="rect">
            <a:avLst/>
          </a:prstGeom>
        </p:spPr>
        <p:txBody>
          <a:bodyPr/>
          <a:lstStyle>
            <a:lvl1pPr algn="l" eaLnBrk="1" fontAlgn="auto" hangingPunct="1">
              <a:spcBef>
                <a:spcPts val="0"/>
              </a:spcBef>
              <a:spcAft>
                <a:spcPts val="0"/>
              </a:spcAft>
              <a:defRPr sz="1800">
                <a:solidFill>
                  <a:srgbClr val="000000"/>
                </a:solidFill>
                <a:latin typeface="Calibri"/>
              </a:defRPr>
            </a:lvl1pPr>
          </a:lstStyle>
          <a:p>
            <a:pPr>
              <a:defRPr/>
            </a:pPr>
            <a:endParaRPr lang="en-US" altLang="en-US"/>
          </a:p>
        </p:txBody>
      </p:sp>
      <p:sp>
        <p:nvSpPr>
          <p:cNvPr id="6" name="Footer Placeholder 5">
            <a:extLst>
              <a:ext uri="{FF2B5EF4-FFF2-40B4-BE49-F238E27FC236}">
                <a16:creationId xmlns:a16="http://schemas.microsoft.com/office/drawing/2014/main" id="{70A8EF0D-2313-4280-B335-ED91EA6B577C}"/>
              </a:ext>
            </a:extLst>
          </p:cNvPr>
          <p:cNvSpPr>
            <a:spLocks noGrp="1" noChangeArrowheads="1"/>
          </p:cNvSpPr>
          <p:nvPr>
            <p:ph type="ftr" sz="quarter" idx="11"/>
          </p:nvPr>
        </p:nvSpPr>
        <p:spPr>
          <a:xfrm>
            <a:off x="4165600" y="6248400"/>
            <a:ext cx="3860800" cy="457200"/>
          </a:xfrm>
          <a:prstGeom prst="rect">
            <a:avLst/>
          </a:prstGeom>
        </p:spPr>
        <p:txBody>
          <a:bodyPr/>
          <a:lstStyle>
            <a:lvl1pPr algn="l" eaLnBrk="1" fontAlgn="auto" hangingPunct="1">
              <a:spcBef>
                <a:spcPts val="0"/>
              </a:spcBef>
              <a:spcAft>
                <a:spcPts val="0"/>
              </a:spcAft>
              <a:defRPr sz="1800">
                <a:solidFill>
                  <a:srgbClr val="000000"/>
                </a:solidFill>
                <a:latin typeface="Calibri"/>
              </a:defRPr>
            </a:lvl1pPr>
          </a:lstStyle>
          <a:p>
            <a:pPr>
              <a:defRPr/>
            </a:pPr>
            <a:endParaRPr lang="en-US" altLang="en-US"/>
          </a:p>
        </p:txBody>
      </p:sp>
      <p:sp>
        <p:nvSpPr>
          <p:cNvPr id="7" name="Slide Number Placeholder 6">
            <a:extLst>
              <a:ext uri="{FF2B5EF4-FFF2-40B4-BE49-F238E27FC236}">
                <a16:creationId xmlns:a16="http://schemas.microsoft.com/office/drawing/2014/main" id="{A43F0AFF-D164-49B7-A61A-51CB5766F159}"/>
              </a:ext>
            </a:extLst>
          </p:cNvPr>
          <p:cNvSpPr>
            <a:spLocks noGrp="1" noChangeArrowheads="1"/>
          </p:cNvSpPr>
          <p:nvPr>
            <p:ph type="sldNum" sz="quarter" idx="12"/>
          </p:nvPr>
        </p:nvSpPr>
        <p:spPr>
          <a:xfrm>
            <a:off x="8737600" y="6248400"/>
            <a:ext cx="2540000" cy="457200"/>
          </a:xfrm>
          <a:prstGeom prst="rect">
            <a:avLst/>
          </a:prstGeom>
        </p:spPr>
        <p:txBody>
          <a:bodyPr vert="horz" wrap="square" lIns="91440" tIns="45720" rIns="91440" bIns="45720" numCol="1" anchor="t" anchorCtr="0" compatLnSpc="1">
            <a:prstTxWarp prst="textNoShape">
              <a:avLst/>
            </a:prstTxWarp>
          </a:bodyPr>
          <a:lstStyle>
            <a:lvl1pPr algn="l" eaLnBrk="1" hangingPunct="1">
              <a:defRPr sz="1800">
                <a:solidFill>
                  <a:srgbClr val="000000"/>
                </a:solidFill>
                <a:latin typeface="Calibri" panose="020F0502020204030204" pitchFamily="34" charset="0"/>
              </a:defRPr>
            </a:lvl1pPr>
          </a:lstStyle>
          <a:p>
            <a:pPr>
              <a:defRPr/>
            </a:pPr>
            <a:fld id="{148D5E3C-6C81-460C-9F24-7D3F6D380AFD}" type="slidenum">
              <a:rPr lang="en-US" altLang="en-US"/>
              <a:pPr>
                <a:defRPr/>
              </a:pPr>
              <a:t>‹#›</a:t>
            </a:fld>
            <a:endParaRPr lang="en-US" altLang="en-US"/>
          </a:p>
        </p:txBody>
      </p:sp>
    </p:spTree>
    <p:extLst>
      <p:ext uri="{BB962C8B-B14F-4D97-AF65-F5344CB8AC3E}">
        <p14:creationId xmlns:p14="http://schemas.microsoft.com/office/powerpoint/2010/main" val="740217015"/>
      </p:ext>
    </p:extLst>
  </p:cSld>
  <p:clrMapOvr>
    <a:masterClrMapping/>
  </p:clrMapOvr>
  <p:transition spd="med"/>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12192000" cy="1470025"/>
          </a:xfrm>
        </p:spPr>
        <p:txBody>
          <a:bodyPr>
            <a:noAutofit/>
          </a:bodyPr>
          <a:lstStyle>
            <a:lvl1pPr>
              <a:defRPr sz="5400" b="1" i="0" baseline="0">
                <a:solidFill>
                  <a:srgbClr val="002060"/>
                </a:solidFill>
              </a:defRPr>
            </a:lvl1pPr>
          </a:lstStyle>
          <a:p>
            <a:r>
              <a:rPr lang="en-US" dirty="0"/>
              <a:t>Click to edit Master title style</a:t>
            </a:r>
          </a:p>
        </p:txBody>
      </p:sp>
      <p:sp>
        <p:nvSpPr>
          <p:cNvPr id="3" name="Subtitle 2"/>
          <p:cNvSpPr>
            <a:spLocks noGrp="1"/>
          </p:cNvSpPr>
          <p:nvPr>
            <p:ph type="subTitle" idx="1"/>
          </p:nvPr>
        </p:nvSpPr>
        <p:spPr>
          <a:xfrm>
            <a:off x="1727200" y="2209800"/>
            <a:ext cx="8534400" cy="1752600"/>
          </a:xfrm>
        </p:spPr>
        <p:txBody>
          <a:bodyPr/>
          <a:lstStyle>
            <a:lvl1pPr marL="0" indent="0" algn="ctr">
              <a:buNone/>
              <a:defRPr b="1" i="0" baseline="0">
                <a:solidFill>
                  <a:srgbClr val="00206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342930989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2E908E0-9381-4714-B2EA-4AC72F431140}"/>
              </a:ext>
            </a:extLst>
          </p:cNvPr>
          <p:cNvSpPr>
            <a:spLocks noGrp="1"/>
          </p:cNvSpPr>
          <p:nvPr>
            <p:ph type="dt" sz="half" idx="10"/>
          </p:nvPr>
        </p:nvSpPr>
        <p:spPr>
          <a:xfrm>
            <a:off x="609600" y="6356351"/>
            <a:ext cx="2844800" cy="365125"/>
          </a:xfrm>
          <a:prstGeom prst="rect">
            <a:avLst/>
          </a:prstGeom>
        </p:spPr>
        <p:txBody>
          <a:bodyPr/>
          <a:lstStyle>
            <a:lvl1pPr algn="l" eaLnBrk="1" fontAlgn="auto" hangingPunct="1">
              <a:spcBef>
                <a:spcPts val="0"/>
              </a:spcBef>
              <a:spcAft>
                <a:spcPts val="0"/>
              </a:spcAft>
              <a:defRPr sz="1800">
                <a:solidFill>
                  <a:srgbClr val="000000"/>
                </a:solidFill>
                <a:latin typeface="Calibri"/>
              </a:defRPr>
            </a:lvl1pPr>
          </a:lstStyle>
          <a:p>
            <a:pPr>
              <a:defRPr/>
            </a:pPr>
            <a:fld id="{337EE978-D5C6-4080-A538-F0A93A989686}" type="datetimeFigureOut">
              <a:rPr lang="en-US"/>
              <a:pPr>
                <a:defRPr/>
              </a:pPr>
              <a:t>1/27/2021</a:t>
            </a:fld>
            <a:endParaRPr lang="en-US"/>
          </a:p>
        </p:txBody>
      </p:sp>
      <p:sp>
        <p:nvSpPr>
          <p:cNvPr id="5" name="Footer Placeholder 4">
            <a:extLst>
              <a:ext uri="{FF2B5EF4-FFF2-40B4-BE49-F238E27FC236}">
                <a16:creationId xmlns:a16="http://schemas.microsoft.com/office/drawing/2014/main" id="{006B6C23-D2A0-4AA1-B891-684A9E7C4ADE}"/>
              </a:ext>
            </a:extLst>
          </p:cNvPr>
          <p:cNvSpPr>
            <a:spLocks noGrp="1"/>
          </p:cNvSpPr>
          <p:nvPr>
            <p:ph type="ftr" sz="quarter" idx="11"/>
          </p:nvPr>
        </p:nvSpPr>
        <p:spPr>
          <a:xfrm>
            <a:off x="4165600" y="6356351"/>
            <a:ext cx="3860800" cy="365125"/>
          </a:xfrm>
          <a:prstGeom prst="rect">
            <a:avLst/>
          </a:prstGeom>
        </p:spPr>
        <p:txBody>
          <a:bodyPr/>
          <a:lstStyle>
            <a:lvl1pPr algn="l" eaLnBrk="1" fontAlgn="auto" hangingPunct="1">
              <a:spcBef>
                <a:spcPts val="0"/>
              </a:spcBef>
              <a:spcAft>
                <a:spcPts val="0"/>
              </a:spcAft>
              <a:defRPr sz="1800">
                <a:solidFill>
                  <a:srgbClr val="000000"/>
                </a:solidFill>
                <a:latin typeface="Calibri"/>
              </a:defRPr>
            </a:lvl1pPr>
          </a:lstStyle>
          <a:p>
            <a:pPr>
              <a:defRPr/>
            </a:pPr>
            <a:endParaRPr lang="en-US"/>
          </a:p>
        </p:txBody>
      </p:sp>
      <p:sp>
        <p:nvSpPr>
          <p:cNvPr id="6" name="Slide Number Placeholder 5">
            <a:extLst>
              <a:ext uri="{FF2B5EF4-FFF2-40B4-BE49-F238E27FC236}">
                <a16:creationId xmlns:a16="http://schemas.microsoft.com/office/drawing/2014/main" id="{6858599E-0D0C-4F7D-9EF2-23CA3861B1F0}"/>
              </a:ext>
            </a:extLst>
          </p:cNvPr>
          <p:cNvSpPr>
            <a:spLocks noGrp="1"/>
          </p:cNvSpPr>
          <p:nvPr>
            <p:ph type="sldNum" sz="quarter" idx="12"/>
          </p:nvPr>
        </p:nvSpPr>
        <p:spPr>
          <a:xfrm>
            <a:off x="8737600" y="6356351"/>
            <a:ext cx="2844800" cy="365125"/>
          </a:xfrm>
          <a:prstGeom prst="rect">
            <a:avLst/>
          </a:prstGeom>
        </p:spPr>
        <p:txBody>
          <a:bodyPr vert="horz" wrap="square" lIns="91440" tIns="45720" rIns="91440" bIns="45720" numCol="1" anchor="t" anchorCtr="0" compatLnSpc="1">
            <a:prstTxWarp prst="textNoShape">
              <a:avLst/>
            </a:prstTxWarp>
          </a:bodyPr>
          <a:lstStyle>
            <a:lvl1pPr algn="l" eaLnBrk="1" hangingPunct="1">
              <a:defRPr sz="1800">
                <a:solidFill>
                  <a:srgbClr val="000000"/>
                </a:solidFill>
                <a:latin typeface="Calibri" panose="020F0502020204030204" pitchFamily="34" charset="0"/>
              </a:defRPr>
            </a:lvl1pPr>
          </a:lstStyle>
          <a:p>
            <a:pPr>
              <a:defRPr/>
            </a:pPr>
            <a:fld id="{74839C94-3B1B-42AF-A179-E79086DFF631}" type="slidenum">
              <a:rPr lang="en-US" altLang="en-US"/>
              <a:pPr>
                <a:defRPr/>
              </a:pPr>
              <a:t>‹#›</a:t>
            </a:fld>
            <a:endParaRPr lang="en-US" altLang="en-US"/>
          </a:p>
        </p:txBody>
      </p:sp>
    </p:spTree>
    <p:extLst>
      <p:ext uri="{BB962C8B-B14F-4D97-AF65-F5344CB8AC3E}">
        <p14:creationId xmlns:p14="http://schemas.microsoft.com/office/powerpoint/2010/main" val="325936336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D650D77-F5BC-4C97-BC9F-5732429E80CC}"/>
              </a:ext>
            </a:extLst>
          </p:cNvPr>
          <p:cNvSpPr>
            <a:spLocks noGrp="1"/>
          </p:cNvSpPr>
          <p:nvPr>
            <p:ph type="dt" sz="half" idx="10"/>
          </p:nvPr>
        </p:nvSpPr>
        <p:spPr>
          <a:xfrm>
            <a:off x="609600" y="6356351"/>
            <a:ext cx="2844800" cy="365125"/>
          </a:xfrm>
          <a:prstGeom prst="rect">
            <a:avLst/>
          </a:prstGeom>
        </p:spPr>
        <p:txBody>
          <a:bodyPr/>
          <a:lstStyle>
            <a:lvl1pPr algn="l" eaLnBrk="1" fontAlgn="auto" hangingPunct="1">
              <a:spcBef>
                <a:spcPts val="0"/>
              </a:spcBef>
              <a:spcAft>
                <a:spcPts val="0"/>
              </a:spcAft>
              <a:defRPr sz="1800">
                <a:solidFill>
                  <a:srgbClr val="000000"/>
                </a:solidFill>
                <a:latin typeface="Calibri"/>
              </a:defRPr>
            </a:lvl1pPr>
          </a:lstStyle>
          <a:p>
            <a:pPr>
              <a:defRPr/>
            </a:pPr>
            <a:fld id="{82C30EA9-5E7E-4D9D-88FA-419B15359E37}" type="datetimeFigureOut">
              <a:rPr lang="en-US"/>
              <a:pPr>
                <a:defRPr/>
              </a:pPr>
              <a:t>1/27/2021</a:t>
            </a:fld>
            <a:endParaRPr lang="en-US"/>
          </a:p>
        </p:txBody>
      </p:sp>
      <p:sp>
        <p:nvSpPr>
          <p:cNvPr id="5" name="Footer Placeholder 4">
            <a:extLst>
              <a:ext uri="{FF2B5EF4-FFF2-40B4-BE49-F238E27FC236}">
                <a16:creationId xmlns:a16="http://schemas.microsoft.com/office/drawing/2014/main" id="{628A36A7-19E5-4111-A366-CA3BC9D4276C}"/>
              </a:ext>
            </a:extLst>
          </p:cNvPr>
          <p:cNvSpPr>
            <a:spLocks noGrp="1"/>
          </p:cNvSpPr>
          <p:nvPr>
            <p:ph type="ftr" sz="quarter" idx="11"/>
          </p:nvPr>
        </p:nvSpPr>
        <p:spPr>
          <a:xfrm>
            <a:off x="4165600" y="6356351"/>
            <a:ext cx="3860800" cy="365125"/>
          </a:xfrm>
          <a:prstGeom prst="rect">
            <a:avLst/>
          </a:prstGeom>
        </p:spPr>
        <p:txBody>
          <a:bodyPr/>
          <a:lstStyle>
            <a:lvl1pPr algn="l" eaLnBrk="1" fontAlgn="auto" hangingPunct="1">
              <a:spcBef>
                <a:spcPts val="0"/>
              </a:spcBef>
              <a:spcAft>
                <a:spcPts val="0"/>
              </a:spcAft>
              <a:defRPr sz="1800">
                <a:solidFill>
                  <a:srgbClr val="000000"/>
                </a:solidFill>
                <a:latin typeface="Calibri"/>
              </a:defRPr>
            </a:lvl1pPr>
          </a:lstStyle>
          <a:p>
            <a:pPr>
              <a:defRPr/>
            </a:pPr>
            <a:endParaRPr lang="en-US"/>
          </a:p>
        </p:txBody>
      </p:sp>
      <p:sp>
        <p:nvSpPr>
          <p:cNvPr id="6" name="Slide Number Placeholder 5">
            <a:extLst>
              <a:ext uri="{FF2B5EF4-FFF2-40B4-BE49-F238E27FC236}">
                <a16:creationId xmlns:a16="http://schemas.microsoft.com/office/drawing/2014/main" id="{BF083889-DAD6-4294-BFBB-953CDE65FDDF}"/>
              </a:ext>
            </a:extLst>
          </p:cNvPr>
          <p:cNvSpPr>
            <a:spLocks noGrp="1"/>
          </p:cNvSpPr>
          <p:nvPr>
            <p:ph type="sldNum" sz="quarter" idx="12"/>
          </p:nvPr>
        </p:nvSpPr>
        <p:spPr>
          <a:xfrm>
            <a:off x="8737600" y="6356351"/>
            <a:ext cx="2844800" cy="365125"/>
          </a:xfrm>
          <a:prstGeom prst="rect">
            <a:avLst/>
          </a:prstGeom>
        </p:spPr>
        <p:txBody>
          <a:bodyPr vert="horz" wrap="square" lIns="91440" tIns="45720" rIns="91440" bIns="45720" numCol="1" anchor="t" anchorCtr="0" compatLnSpc="1">
            <a:prstTxWarp prst="textNoShape">
              <a:avLst/>
            </a:prstTxWarp>
          </a:bodyPr>
          <a:lstStyle>
            <a:lvl1pPr algn="l" eaLnBrk="1" hangingPunct="1">
              <a:defRPr sz="1800">
                <a:solidFill>
                  <a:srgbClr val="000000"/>
                </a:solidFill>
                <a:latin typeface="Calibri" panose="020F0502020204030204" pitchFamily="34" charset="0"/>
              </a:defRPr>
            </a:lvl1pPr>
          </a:lstStyle>
          <a:p>
            <a:pPr>
              <a:defRPr/>
            </a:pPr>
            <a:fld id="{255202AD-CB9B-4A04-A08E-A583002B7902}" type="slidenum">
              <a:rPr lang="en-US" altLang="en-US"/>
              <a:pPr>
                <a:defRPr/>
              </a:pPr>
              <a:t>‹#›</a:t>
            </a:fld>
            <a:endParaRPr lang="en-US" altLang="en-US"/>
          </a:p>
        </p:txBody>
      </p:sp>
    </p:spTree>
    <p:extLst>
      <p:ext uri="{BB962C8B-B14F-4D97-AF65-F5344CB8AC3E}">
        <p14:creationId xmlns:p14="http://schemas.microsoft.com/office/powerpoint/2010/main" val="126344684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EA68D04-B2DA-4B3D-8166-B273C02812DD}"/>
              </a:ext>
            </a:extLst>
          </p:cNvPr>
          <p:cNvSpPr>
            <a:spLocks noGrp="1"/>
          </p:cNvSpPr>
          <p:nvPr>
            <p:ph type="dt" sz="half" idx="10"/>
          </p:nvPr>
        </p:nvSpPr>
        <p:spPr>
          <a:xfrm>
            <a:off x="609600" y="6356351"/>
            <a:ext cx="2844800" cy="365125"/>
          </a:xfrm>
          <a:prstGeom prst="rect">
            <a:avLst/>
          </a:prstGeom>
        </p:spPr>
        <p:txBody>
          <a:bodyPr/>
          <a:lstStyle>
            <a:lvl1pPr algn="l" eaLnBrk="1" fontAlgn="auto" hangingPunct="1">
              <a:spcBef>
                <a:spcPts val="0"/>
              </a:spcBef>
              <a:spcAft>
                <a:spcPts val="0"/>
              </a:spcAft>
              <a:defRPr sz="1800">
                <a:solidFill>
                  <a:srgbClr val="000000"/>
                </a:solidFill>
                <a:latin typeface="Calibri"/>
              </a:defRPr>
            </a:lvl1pPr>
          </a:lstStyle>
          <a:p>
            <a:pPr>
              <a:defRPr/>
            </a:pPr>
            <a:fld id="{1AB1A22A-FC46-4BD2-BC7E-5C6FA02F1F2A}" type="datetimeFigureOut">
              <a:rPr lang="en-US"/>
              <a:pPr>
                <a:defRPr/>
              </a:pPr>
              <a:t>1/27/2021</a:t>
            </a:fld>
            <a:endParaRPr lang="en-US"/>
          </a:p>
        </p:txBody>
      </p:sp>
      <p:sp>
        <p:nvSpPr>
          <p:cNvPr id="6" name="Footer Placeholder 5">
            <a:extLst>
              <a:ext uri="{FF2B5EF4-FFF2-40B4-BE49-F238E27FC236}">
                <a16:creationId xmlns:a16="http://schemas.microsoft.com/office/drawing/2014/main" id="{D39481D8-DA2C-4A8B-9DDF-3E197D0F6407}"/>
              </a:ext>
            </a:extLst>
          </p:cNvPr>
          <p:cNvSpPr>
            <a:spLocks noGrp="1"/>
          </p:cNvSpPr>
          <p:nvPr>
            <p:ph type="ftr" sz="quarter" idx="11"/>
          </p:nvPr>
        </p:nvSpPr>
        <p:spPr>
          <a:xfrm>
            <a:off x="4165600" y="6356351"/>
            <a:ext cx="3860800" cy="365125"/>
          </a:xfrm>
          <a:prstGeom prst="rect">
            <a:avLst/>
          </a:prstGeom>
        </p:spPr>
        <p:txBody>
          <a:bodyPr/>
          <a:lstStyle>
            <a:lvl1pPr algn="l" eaLnBrk="1" fontAlgn="auto" hangingPunct="1">
              <a:spcBef>
                <a:spcPts val="0"/>
              </a:spcBef>
              <a:spcAft>
                <a:spcPts val="0"/>
              </a:spcAft>
              <a:defRPr sz="1800">
                <a:solidFill>
                  <a:srgbClr val="000000"/>
                </a:solidFill>
                <a:latin typeface="Calibri"/>
              </a:defRPr>
            </a:lvl1pPr>
          </a:lstStyle>
          <a:p>
            <a:pPr>
              <a:defRPr/>
            </a:pPr>
            <a:endParaRPr lang="en-US"/>
          </a:p>
        </p:txBody>
      </p:sp>
      <p:sp>
        <p:nvSpPr>
          <p:cNvPr id="7" name="Slide Number Placeholder 6">
            <a:extLst>
              <a:ext uri="{FF2B5EF4-FFF2-40B4-BE49-F238E27FC236}">
                <a16:creationId xmlns:a16="http://schemas.microsoft.com/office/drawing/2014/main" id="{815DE5B3-BC15-44D7-84EC-125EF58D38E8}"/>
              </a:ext>
            </a:extLst>
          </p:cNvPr>
          <p:cNvSpPr>
            <a:spLocks noGrp="1"/>
          </p:cNvSpPr>
          <p:nvPr>
            <p:ph type="sldNum" sz="quarter" idx="12"/>
          </p:nvPr>
        </p:nvSpPr>
        <p:spPr>
          <a:xfrm>
            <a:off x="8737600" y="6356351"/>
            <a:ext cx="2844800" cy="365125"/>
          </a:xfrm>
          <a:prstGeom prst="rect">
            <a:avLst/>
          </a:prstGeom>
        </p:spPr>
        <p:txBody>
          <a:bodyPr vert="horz" wrap="square" lIns="91440" tIns="45720" rIns="91440" bIns="45720" numCol="1" anchor="t" anchorCtr="0" compatLnSpc="1">
            <a:prstTxWarp prst="textNoShape">
              <a:avLst/>
            </a:prstTxWarp>
          </a:bodyPr>
          <a:lstStyle>
            <a:lvl1pPr algn="l" eaLnBrk="1" hangingPunct="1">
              <a:defRPr sz="1800">
                <a:solidFill>
                  <a:srgbClr val="000000"/>
                </a:solidFill>
                <a:latin typeface="Calibri" panose="020F0502020204030204" pitchFamily="34" charset="0"/>
              </a:defRPr>
            </a:lvl1pPr>
          </a:lstStyle>
          <a:p>
            <a:pPr>
              <a:defRPr/>
            </a:pPr>
            <a:fld id="{CB3BFDB9-37A4-414E-BEA3-6557D27B16FA}" type="slidenum">
              <a:rPr lang="en-US" altLang="en-US"/>
              <a:pPr>
                <a:defRPr/>
              </a:pPr>
              <a:t>‹#›</a:t>
            </a:fld>
            <a:endParaRPr lang="en-US" altLang="en-US"/>
          </a:p>
        </p:txBody>
      </p:sp>
    </p:spTree>
    <p:extLst>
      <p:ext uri="{BB962C8B-B14F-4D97-AF65-F5344CB8AC3E}">
        <p14:creationId xmlns:p14="http://schemas.microsoft.com/office/powerpoint/2010/main" val="50135606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03CF645-FF0B-4B39-871E-EE27AA5BD69C}"/>
              </a:ext>
            </a:extLst>
          </p:cNvPr>
          <p:cNvSpPr>
            <a:spLocks noGrp="1"/>
          </p:cNvSpPr>
          <p:nvPr>
            <p:ph type="dt" sz="half" idx="10"/>
          </p:nvPr>
        </p:nvSpPr>
        <p:spPr>
          <a:xfrm>
            <a:off x="609600" y="6356351"/>
            <a:ext cx="2844800" cy="365125"/>
          </a:xfrm>
          <a:prstGeom prst="rect">
            <a:avLst/>
          </a:prstGeom>
        </p:spPr>
        <p:txBody>
          <a:bodyPr/>
          <a:lstStyle>
            <a:lvl1pPr algn="l" eaLnBrk="1" fontAlgn="auto" hangingPunct="1">
              <a:spcBef>
                <a:spcPts val="0"/>
              </a:spcBef>
              <a:spcAft>
                <a:spcPts val="0"/>
              </a:spcAft>
              <a:defRPr sz="1800">
                <a:solidFill>
                  <a:srgbClr val="000000"/>
                </a:solidFill>
                <a:latin typeface="Calibri"/>
              </a:defRPr>
            </a:lvl1pPr>
          </a:lstStyle>
          <a:p>
            <a:pPr>
              <a:defRPr/>
            </a:pPr>
            <a:fld id="{97276FD8-94B9-4F10-913F-8BB071A12BC6}" type="datetimeFigureOut">
              <a:rPr lang="en-US"/>
              <a:pPr>
                <a:defRPr/>
              </a:pPr>
              <a:t>1/27/2021</a:t>
            </a:fld>
            <a:endParaRPr lang="en-US"/>
          </a:p>
        </p:txBody>
      </p:sp>
      <p:sp>
        <p:nvSpPr>
          <p:cNvPr id="8" name="Footer Placeholder 7">
            <a:extLst>
              <a:ext uri="{FF2B5EF4-FFF2-40B4-BE49-F238E27FC236}">
                <a16:creationId xmlns:a16="http://schemas.microsoft.com/office/drawing/2014/main" id="{D0794DDF-D620-4DCB-BDC9-0A35E919BE72}"/>
              </a:ext>
            </a:extLst>
          </p:cNvPr>
          <p:cNvSpPr>
            <a:spLocks noGrp="1"/>
          </p:cNvSpPr>
          <p:nvPr>
            <p:ph type="ftr" sz="quarter" idx="11"/>
          </p:nvPr>
        </p:nvSpPr>
        <p:spPr>
          <a:xfrm>
            <a:off x="4165600" y="6356351"/>
            <a:ext cx="3860800" cy="365125"/>
          </a:xfrm>
          <a:prstGeom prst="rect">
            <a:avLst/>
          </a:prstGeom>
        </p:spPr>
        <p:txBody>
          <a:bodyPr/>
          <a:lstStyle>
            <a:lvl1pPr algn="l" eaLnBrk="1" fontAlgn="auto" hangingPunct="1">
              <a:spcBef>
                <a:spcPts val="0"/>
              </a:spcBef>
              <a:spcAft>
                <a:spcPts val="0"/>
              </a:spcAft>
              <a:defRPr sz="1800">
                <a:solidFill>
                  <a:srgbClr val="000000"/>
                </a:solidFill>
                <a:latin typeface="Calibri"/>
              </a:defRPr>
            </a:lvl1pPr>
          </a:lstStyle>
          <a:p>
            <a:pPr>
              <a:defRPr/>
            </a:pPr>
            <a:endParaRPr lang="en-US"/>
          </a:p>
        </p:txBody>
      </p:sp>
      <p:sp>
        <p:nvSpPr>
          <p:cNvPr id="9" name="Slide Number Placeholder 8">
            <a:extLst>
              <a:ext uri="{FF2B5EF4-FFF2-40B4-BE49-F238E27FC236}">
                <a16:creationId xmlns:a16="http://schemas.microsoft.com/office/drawing/2014/main" id="{255C94FD-A684-4D96-B11A-97F3E45B19E8}"/>
              </a:ext>
            </a:extLst>
          </p:cNvPr>
          <p:cNvSpPr>
            <a:spLocks noGrp="1"/>
          </p:cNvSpPr>
          <p:nvPr>
            <p:ph type="sldNum" sz="quarter" idx="12"/>
          </p:nvPr>
        </p:nvSpPr>
        <p:spPr>
          <a:xfrm>
            <a:off x="8737600" y="6356351"/>
            <a:ext cx="2844800" cy="365125"/>
          </a:xfrm>
          <a:prstGeom prst="rect">
            <a:avLst/>
          </a:prstGeom>
        </p:spPr>
        <p:txBody>
          <a:bodyPr vert="horz" wrap="square" lIns="91440" tIns="45720" rIns="91440" bIns="45720" numCol="1" anchor="t" anchorCtr="0" compatLnSpc="1">
            <a:prstTxWarp prst="textNoShape">
              <a:avLst/>
            </a:prstTxWarp>
          </a:bodyPr>
          <a:lstStyle>
            <a:lvl1pPr algn="l" eaLnBrk="1" hangingPunct="1">
              <a:defRPr sz="1800">
                <a:solidFill>
                  <a:srgbClr val="000000"/>
                </a:solidFill>
                <a:latin typeface="Calibri" panose="020F0502020204030204" pitchFamily="34" charset="0"/>
              </a:defRPr>
            </a:lvl1pPr>
          </a:lstStyle>
          <a:p>
            <a:pPr>
              <a:defRPr/>
            </a:pPr>
            <a:fld id="{B9AB02A4-985D-42E4-98E4-26F99AFA1896}" type="slidenum">
              <a:rPr lang="en-US" altLang="en-US"/>
              <a:pPr>
                <a:defRPr/>
              </a:pPr>
              <a:t>‹#›</a:t>
            </a:fld>
            <a:endParaRPr lang="en-US" altLang="en-US"/>
          </a:p>
        </p:txBody>
      </p:sp>
    </p:spTree>
    <p:extLst>
      <p:ext uri="{BB962C8B-B14F-4D97-AF65-F5344CB8AC3E}">
        <p14:creationId xmlns:p14="http://schemas.microsoft.com/office/powerpoint/2010/main" val="414801848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02B4526-5EEE-4792-9658-891B9C59C16A}"/>
              </a:ext>
            </a:extLst>
          </p:cNvPr>
          <p:cNvSpPr>
            <a:spLocks noGrp="1"/>
          </p:cNvSpPr>
          <p:nvPr>
            <p:ph type="dt" sz="half" idx="10"/>
          </p:nvPr>
        </p:nvSpPr>
        <p:spPr>
          <a:xfrm>
            <a:off x="609600" y="6356351"/>
            <a:ext cx="2844800" cy="365125"/>
          </a:xfrm>
          <a:prstGeom prst="rect">
            <a:avLst/>
          </a:prstGeom>
        </p:spPr>
        <p:txBody>
          <a:bodyPr/>
          <a:lstStyle>
            <a:lvl1pPr algn="l" eaLnBrk="1" fontAlgn="auto" hangingPunct="1">
              <a:spcBef>
                <a:spcPts val="0"/>
              </a:spcBef>
              <a:spcAft>
                <a:spcPts val="0"/>
              </a:spcAft>
              <a:defRPr sz="1800">
                <a:solidFill>
                  <a:srgbClr val="000000"/>
                </a:solidFill>
                <a:latin typeface="Calibri"/>
              </a:defRPr>
            </a:lvl1pPr>
          </a:lstStyle>
          <a:p>
            <a:pPr>
              <a:defRPr/>
            </a:pPr>
            <a:fld id="{FEC53519-C4D8-4252-A4C3-415E72C40486}" type="datetimeFigureOut">
              <a:rPr lang="en-US"/>
              <a:pPr>
                <a:defRPr/>
              </a:pPr>
              <a:t>1/27/2021</a:t>
            </a:fld>
            <a:endParaRPr lang="en-US"/>
          </a:p>
        </p:txBody>
      </p:sp>
      <p:sp>
        <p:nvSpPr>
          <p:cNvPr id="4" name="Footer Placeholder 3">
            <a:extLst>
              <a:ext uri="{FF2B5EF4-FFF2-40B4-BE49-F238E27FC236}">
                <a16:creationId xmlns:a16="http://schemas.microsoft.com/office/drawing/2014/main" id="{90D8160E-8DBF-4BC8-ADA3-A8B09285DE19}"/>
              </a:ext>
            </a:extLst>
          </p:cNvPr>
          <p:cNvSpPr>
            <a:spLocks noGrp="1"/>
          </p:cNvSpPr>
          <p:nvPr>
            <p:ph type="ftr" sz="quarter" idx="11"/>
          </p:nvPr>
        </p:nvSpPr>
        <p:spPr>
          <a:xfrm>
            <a:off x="4165600" y="6356351"/>
            <a:ext cx="3860800" cy="365125"/>
          </a:xfrm>
          <a:prstGeom prst="rect">
            <a:avLst/>
          </a:prstGeom>
        </p:spPr>
        <p:txBody>
          <a:bodyPr/>
          <a:lstStyle>
            <a:lvl1pPr algn="l" eaLnBrk="1" fontAlgn="auto" hangingPunct="1">
              <a:spcBef>
                <a:spcPts val="0"/>
              </a:spcBef>
              <a:spcAft>
                <a:spcPts val="0"/>
              </a:spcAft>
              <a:defRPr sz="1800">
                <a:solidFill>
                  <a:srgbClr val="000000"/>
                </a:solidFill>
                <a:latin typeface="Calibri"/>
              </a:defRPr>
            </a:lvl1pPr>
          </a:lstStyle>
          <a:p>
            <a:pPr>
              <a:defRPr/>
            </a:pPr>
            <a:endParaRPr lang="en-US"/>
          </a:p>
        </p:txBody>
      </p:sp>
      <p:sp>
        <p:nvSpPr>
          <p:cNvPr id="5" name="Slide Number Placeholder 4">
            <a:extLst>
              <a:ext uri="{FF2B5EF4-FFF2-40B4-BE49-F238E27FC236}">
                <a16:creationId xmlns:a16="http://schemas.microsoft.com/office/drawing/2014/main" id="{605181FC-1AF6-4805-8814-F2A75BA7D279}"/>
              </a:ext>
            </a:extLst>
          </p:cNvPr>
          <p:cNvSpPr>
            <a:spLocks noGrp="1"/>
          </p:cNvSpPr>
          <p:nvPr>
            <p:ph type="sldNum" sz="quarter" idx="12"/>
          </p:nvPr>
        </p:nvSpPr>
        <p:spPr>
          <a:xfrm>
            <a:off x="8737600" y="6356351"/>
            <a:ext cx="2844800" cy="365125"/>
          </a:xfrm>
          <a:prstGeom prst="rect">
            <a:avLst/>
          </a:prstGeom>
        </p:spPr>
        <p:txBody>
          <a:bodyPr vert="horz" wrap="square" lIns="91440" tIns="45720" rIns="91440" bIns="45720" numCol="1" anchor="t" anchorCtr="0" compatLnSpc="1">
            <a:prstTxWarp prst="textNoShape">
              <a:avLst/>
            </a:prstTxWarp>
          </a:bodyPr>
          <a:lstStyle>
            <a:lvl1pPr algn="l" eaLnBrk="1" hangingPunct="1">
              <a:defRPr sz="1800">
                <a:solidFill>
                  <a:srgbClr val="000000"/>
                </a:solidFill>
                <a:latin typeface="Calibri" panose="020F0502020204030204" pitchFamily="34" charset="0"/>
              </a:defRPr>
            </a:lvl1pPr>
          </a:lstStyle>
          <a:p>
            <a:pPr>
              <a:defRPr/>
            </a:pPr>
            <a:fld id="{5E0BD88F-F81C-46D2-B507-0E8227085C54}" type="slidenum">
              <a:rPr lang="en-US" altLang="en-US"/>
              <a:pPr>
                <a:defRPr/>
              </a:pPr>
              <a:t>‹#›</a:t>
            </a:fld>
            <a:endParaRPr lang="en-US" altLang="en-US"/>
          </a:p>
        </p:txBody>
      </p:sp>
    </p:spTree>
    <p:extLst>
      <p:ext uri="{BB962C8B-B14F-4D97-AF65-F5344CB8AC3E}">
        <p14:creationId xmlns:p14="http://schemas.microsoft.com/office/powerpoint/2010/main" val="59157459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ED3D2FD-68EB-4F48-99A2-CE199383BE89}"/>
              </a:ext>
            </a:extLst>
          </p:cNvPr>
          <p:cNvSpPr>
            <a:spLocks noGrp="1"/>
          </p:cNvSpPr>
          <p:nvPr>
            <p:ph type="dt" sz="half" idx="10"/>
          </p:nvPr>
        </p:nvSpPr>
        <p:spPr>
          <a:xfrm>
            <a:off x="609600" y="6356351"/>
            <a:ext cx="2844800" cy="365125"/>
          </a:xfrm>
          <a:prstGeom prst="rect">
            <a:avLst/>
          </a:prstGeom>
        </p:spPr>
        <p:txBody>
          <a:bodyPr/>
          <a:lstStyle>
            <a:lvl1pPr algn="l" eaLnBrk="1" fontAlgn="auto" hangingPunct="1">
              <a:spcBef>
                <a:spcPts val="0"/>
              </a:spcBef>
              <a:spcAft>
                <a:spcPts val="0"/>
              </a:spcAft>
              <a:defRPr sz="1800">
                <a:solidFill>
                  <a:srgbClr val="000000"/>
                </a:solidFill>
                <a:latin typeface="Calibri"/>
              </a:defRPr>
            </a:lvl1pPr>
          </a:lstStyle>
          <a:p>
            <a:pPr>
              <a:defRPr/>
            </a:pPr>
            <a:fld id="{A4619D6D-F590-40AE-80A8-8B3279D0B3C1}" type="datetimeFigureOut">
              <a:rPr lang="en-US"/>
              <a:pPr>
                <a:defRPr/>
              </a:pPr>
              <a:t>1/27/2021</a:t>
            </a:fld>
            <a:endParaRPr lang="en-US"/>
          </a:p>
        </p:txBody>
      </p:sp>
      <p:sp>
        <p:nvSpPr>
          <p:cNvPr id="3" name="Footer Placeholder 2">
            <a:extLst>
              <a:ext uri="{FF2B5EF4-FFF2-40B4-BE49-F238E27FC236}">
                <a16:creationId xmlns:a16="http://schemas.microsoft.com/office/drawing/2014/main" id="{805B5C23-691C-4EF7-8C99-2FE9FC5B4D47}"/>
              </a:ext>
            </a:extLst>
          </p:cNvPr>
          <p:cNvSpPr>
            <a:spLocks noGrp="1"/>
          </p:cNvSpPr>
          <p:nvPr>
            <p:ph type="ftr" sz="quarter" idx="11"/>
          </p:nvPr>
        </p:nvSpPr>
        <p:spPr>
          <a:xfrm>
            <a:off x="4165600" y="6356351"/>
            <a:ext cx="3860800" cy="365125"/>
          </a:xfrm>
          <a:prstGeom prst="rect">
            <a:avLst/>
          </a:prstGeom>
        </p:spPr>
        <p:txBody>
          <a:bodyPr/>
          <a:lstStyle>
            <a:lvl1pPr algn="l" eaLnBrk="1" fontAlgn="auto" hangingPunct="1">
              <a:spcBef>
                <a:spcPts val="0"/>
              </a:spcBef>
              <a:spcAft>
                <a:spcPts val="0"/>
              </a:spcAft>
              <a:defRPr sz="1800">
                <a:solidFill>
                  <a:srgbClr val="000000"/>
                </a:solidFill>
                <a:latin typeface="Calibri"/>
              </a:defRPr>
            </a:lvl1pPr>
          </a:lstStyle>
          <a:p>
            <a:pPr>
              <a:defRPr/>
            </a:pPr>
            <a:endParaRPr lang="en-US"/>
          </a:p>
        </p:txBody>
      </p:sp>
      <p:sp>
        <p:nvSpPr>
          <p:cNvPr id="4" name="Slide Number Placeholder 3">
            <a:extLst>
              <a:ext uri="{FF2B5EF4-FFF2-40B4-BE49-F238E27FC236}">
                <a16:creationId xmlns:a16="http://schemas.microsoft.com/office/drawing/2014/main" id="{9F84EF74-D81B-408D-96C3-47A4FA2A8D8F}"/>
              </a:ext>
            </a:extLst>
          </p:cNvPr>
          <p:cNvSpPr>
            <a:spLocks noGrp="1"/>
          </p:cNvSpPr>
          <p:nvPr>
            <p:ph type="sldNum" sz="quarter" idx="12"/>
          </p:nvPr>
        </p:nvSpPr>
        <p:spPr>
          <a:xfrm>
            <a:off x="8737600" y="6356351"/>
            <a:ext cx="2844800" cy="365125"/>
          </a:xfrm>
          <a:prstGeom prst="rect">
            <a:avLst/>
          </a:prstGeom>
        </p:spPr>
        <p:txBody>
          <a:bodyPr vert="horz" wrap="square" lIns="91440" tIns="45720" rIns="91440" bIns="45720" numCol="1" anchor="t" anchorCtr="0" compatLnSpc="1">
            <a:prstTxWarp prst="textNoShape">
              <a:avLst/>
            </a:prstTxWarp>
          </a:bodyPr>
          <a:lstStyle>
            <a:lvl1pPr algn="l" eaLnBrk="1" hangingPunct="1">
              <a:defRPr sz="1800">
                <a:solidFill>
                  <a:srgbClr val="000000"/>
                </a:solidFill>
                <a:latin typeface="Calibri" panose="020F0502020204030204" pitchFamily="34" charset="0"/>
              </a:defRPr>
            </a:lvl1pPr>
          </a:lstStyle>
          <a:p>
            <a:pPr>
              <a:defRPr/>
            </a:pPr>
            <a:fld id="{88DB175E-C005-48E2-A064-C6779F6AC1C5}" type="slidenum">
              <a:rPr lang="en-US" altLang="en-US"/>
              <a:pPr>
                <a:defRPr/>
              </a:pPr>
              <a:t>‹#›</a:t>
            </a:fld>
            <a:endParaRPr lang="en-US" altLang="en-US"/>
          </a:p>
        </p:txBody>
      </p:sp>
    </p:spTree>
    <p:extLst>
      <p:ext uri="{BB962C8B-B14F-4D97-AF65-F5344CB8AC3E}">
        <p14:creationId xmlns:p14="http://schemas.microsoft.com/office/powerpoint/2010/main" val="174978461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B4C0F9C6-5BC9-434A-BAC6-C97995BE2DB4}"/>
              </a:ext>
            </a:extLst>
          </p:cNvPr>
          <p:cNvSpPr>
            <a:spLocks noGrp="1"/>
          </p:cNvSpPr>
          <p:nvPr>
            <p:ph type="dt" sz="half" idx="10"/>
          </p:nvPr>
        </p:nvSpPr>
        <p:spPr>
          <a:xfrm>
            <a:off x="609600" y="6356351"/>
            <a:ext cx="2844800" cy="365125"/>
          </a:xfrm>
          <a:prstGeom prst="rect">
            <a:avLst/>
          </a:prstGeom>
        </p:spPr>
        <p:txBody>
          <a:bodyPr/>
          <a:lstStyle>
            <a:lvl1pPr algn="l" eaLnBrk="1" fontAlgn="auto" hangingPunct="1">
              <a:spcBef>
                <a:spcPts val="0"/>
              </a:spcBef>
              <a:spcAft>
                <a:spcPts val="0"/>
              </a:spcAft>
              <a:defRPr sz="1800">
                <a:solidFill>
                  <a:srgbClr val="000000"/>
                </a:solidFill>
                <a:latin typeface="Calibri"/>
              </a:defRPr>
            </a:lvl1pPr>
          </a:lstStyle>
          <a:p>
            <a:pPr>
              <a:defRPr/>
            </a:pPr>
            <a:fld id="{F5895976-FD4B-44D6-96ED-15E729E179E4}" type="datetimeFigureOut">
              <a:rPr lang="en-US"/>
              <a:pPr>
                <a:defRPr/>
              </a:pPr>
              <a:t>1/27/2021</a:t>
            </a:fld>
            <a:endParaRPr lang="en-US"/>
          </a:p>
        </p:txBody>
      </p:sp>
      <p:sp>
        <p:nvSpPr>
          <p:cNvPr id="6" name="Footer Placeholder 5">
            <a:extLst>
              <a:ext uri="{FF2B5EF4-FFF2-40B4-BE49-F238E27FC236}">
                <a16:creationId xmlns:a16="http://schemas.microsoft.com/office/drawing/2014/main" id="{2D315C67-4801-4C42-8D6E-4140BFC4019E}"/>
              </a:ext>
            </a:extLst>
          </p:cNvPr>
          <p:cNvSpPr>
            <a:spLocks noGrp="1"/>
          </p:cNvSpPr>
          <p:nvPr>
            <p:ph type="ftr" sz="quarter" idx="11"/>
          </p:nvPr>
        </p:nvSpPr>
        <p:spPr>
          <a:xfrm>
            <a:off x="4165600" y="6356351"/>
            <a:ext cx="3860800" cy="365125"/>
          </a:xfrm>
          <a:prstGeom prst="rect">
            <a:avLst/>
          </a:prstGeom>
        </p:spPr>
        <p:txBody>
          <a:bodyPr/>
          <a:lstStyle>
            <a:lvl1pPr algn="l" eaLnBrk="1" fontAlgn="auto" hangingPunct="1">
              <a:spcBef>
                <a:spcPts val="0"/>
              </a:spcBef>
              <a:spcAft>
                <a:spcPts val="0"/>
              </a:spcAft>
              <a:defRPr sz="1800">
                <a:solidFill>
                  <a:srgbClr val="000000"/>
                </a:solidFill>
                <a:latin typeface="Calibri"/>
              </a:defRPr>
            </a:lvl1pPr>
          </a:lstStyle>
          <a:p>
            <a:pPr>
              <a:defRPr/>
            </a:pPr>
            <a:endParaRPr lang="en-US"/>
          </a:p>
        </p:txBody>
      </p:sp>
      <p:sp>
        <p:nvSpPr>
          <p:cNvPr id="7" name="Slide Number Placeholder 6">
            <a:extLst>
              <a:ext uri="{FF2B5EF4-FFF2-40B4-BE49-F238E27FC236}">
                <a16:creationId xmlns:a16="http://schemas.microsoft.com/office/drawing/2014/main" id="{F55185D3-139D-417D-B857-6F7ACDDEEB08}"/>
              </a:ext>
            </a:extLst>
          </p:cNvPr>
          <p:cNvSpPr>
            <a:spLocks noGrp="1"/>
          </p:cNvSpPr>
          <p:nvPr>
            <p:ph type="sldNum" sz="quarter" idx="12"/>
          </p:nvPr>
        </p:nvSpPr>
        <p:spPr>
          <a:xfrm>
            <a:off x="8737600" y="6356351"/>
            <a:ext cx="2844800" cy="365125"/>
          </a:xfrm>
          <a:prstGeom prst="rect">
            <a:avLst/>
          </a:prstGeom>
        </p:spPr>
        <p:txBody>
          <a:bodyPr vert="horz" wrap="square" lIns="91440" tIns="45720" rIns="91440" bIns="45720" numCol="1" anchor="t" anchorCtr="0" compatLnSpc="1">
            <a:prstTxWarp prst="textNoShape">
              <a:avLst/>
            </a:prstTxWarp>
          </a:bodyPr>
          <a:lstStyle>
            <a:lvl1pPr algn="l" eaLnBrk="1" hangingPunct="1">
              <a:defRPr sz="1800">
                <a:solidFill>
                  <a:srgbClr val="000000"/>
                </a:solidFill>
                <a:latin typeface="Calibri" panose="020F0502020204030204" pitchFamily="34" charset="0"/>
              </a:defRPr>
            </a:lvl1pPr>
          </a:lstStyle>
          <a:p>
            <a:pPr>
              <a:defRPr/>
            </a:pPr>
            <a:fld id="{DCFE4CCF-A7A0-4D2C-A1DC-690CA77FA4C6}" type="slidenum">
              <a:rPr lang="en-US" altLang="en-US"/>
              <a:pPr>
                <a:defRPr/>
              </a:pPr>
              <a:t>‹#›</a:t>
            </a:fld>
            <a:endParaRPr lang="en-US" altLang="en-US"/>
          </a:p>
        </p:txBody>
      </p:sp>
    </p:spTree>
    <p:extLst>
      <p:ext uri="{BB962C8B-B14F-4D97-AF65-F5344CB8AC3E}">
        <p14:creationId xmlns:p14="http://schemas.microsoft.com/office/powerpoint/2010/main" val="41980866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82368437-E758-4E36-85AF-2D87BFEBF31D}"/>
              </a:ext>
            </a:extLst>
          </p:cNvPr>
          <p:cNvSpPr>
            <a:spLocks noGrp="1"/>
          </p:cNvSpPr>
          <p:nvPr>
            <p:ph type="dt" sz="half" idx="10"/>
          </p:nvPr>
        </p:nvSpPr>
        <p:spPr>
          <a:xfrm>
            <a:off x="609600" y="6356351"/>
            <a:ext cx="2844800" cy="365125"/>
          </a:xfrm>
          <a:prstGeom prst="rect">
            <a:avLst/>
          </a:prstGeom>
        </p:spPr>
        <p:txBody>
          <a:bodyPr/>
          <a:lstStyle>
            <a:lvl1pPr algn="l" eaLnBrk="1" fontAlgn="auto" hangingPunct="1">
              <a:spcBef>
                <a:spcPts val="0"/>
              </a:spcBef>
              <a:spcAft>
                <a:spcPts val="0"/>
              </a:spcAft>
              <a:defRPr sz="1800">
                <a:solidFill>
                  <a:srgbClr val="000000"/>
                </a:solidFill>
                <a:latin typeface="Calibri"/>
              </a:defRPr>
            </a:lvl1pPr>
          </a:lstStyle>
          <a:p>
            <a:pPr>
              <a:defRPr/>
            </a:pPr>
            <a:fld id="{18A8EA04-29FB-449E-9428-E70139C7D445}" type="datetimeFigureOut">
              <a:rPr lang="en-US"/>
              <a:pPr>
                <a:defRPr/>
              </a:pPr>
              <a:t>1/27/2021</a:t>
            </a:fld>
            <a:endParaRPr lang="en-US"/>
          </a:p>
        </p:txBody>
      </p:sp>
      <p:sp>
        <p:nvSpPr>
          <p:cNvPr id="6" name="Footer Placeholder 5">
            <a:extLst>
              <a:ext uri="{FF2B5EF4-FFF2-40B4-BE49-F238E27FC236}">
                <a16:creationId xmlns:a16="http://schemas.microsoft.com/office/drawing/2014/main" id="{8C9B9F24-F7F3-4E48-AE0C-8AC8B0D37B50}"/>
              </a:ext>
            </a:extLst>
          </p:cNvPr>
          <p:cNvSpPr>
            <a:spLocks noGrp="1"/>
          </p:cNvSpPr>
          <p:nvPr>
            <p:ph type="ftr" sz="quarter" idx="11"/>
          </p:nvPr>
        </p:nvSpPr>
        <p:spPr>
          <a:xfrm>
            <a:off x="4165600" y="6356351"/>
            <a:ext cx="3860800" cy="365125"/>
          </a:xfrm>
          <a:prstGeom prst="rect">
            <a:avLst/>
          </a:prstGeom>
        </p:spPr>
        <p:txBody>
          <a:bodyPr/>
          <a:lstStyle>
            <a:lvl1pPr algn="l" eaLnBrk="1" fontAlgn="auto" hangingPunct="1">
              <a:spcBef>
                <a:spcPts val="0"/>
              </a:spcBef>
              <a:spcAft>
                <a:spcPts val="0"/>
              </a:spcAft>
              <a:defRPr sz="1800">
                <a:solidFill>
                  <a:srgbClr val="000000"/>
                </a:solidFill>
                <a:latin typeface="Calibri"/>
              </a:defRPr>
            </a:lvl1pPr>
          </a:lstStyle>
          <a:p>
            <a:pPr>
              <a:defRPr/>
            </a:pPr>
            <a:endParaRPr lang="en-US"/>
          </a:p>
        </p:txBody>
      </p:sp>
      <p:sp>
        <p:nvSpPr>
          <p:cNvPr id="7" name="Slide Number Placeholder 6">
            <a:extLst>
              <a:ext uri="{FF2B5EF4-FFF2-40B4-BE49-F238E27FC236}">
                <a16:creationId xmlns:a16="http://schemas.microsoft.com/office/drawing/2014/main" id="{82973BC7-765F-4433-BEFA-C43FC6FAD44F}"/>
              </a:ext>
            </a:extLst>
          </p:cNvPr>
          <p:cNvSpPr>
            <a:spLocks noGrp="1"/>
          </p:cNvSpPr>
          <p:nvPr>
            <p:ph type="sldNum" sz="quarter" idx="12"/>
          </p:nvPr>
        </p:nvSpPr>
        <p:spPr>
          <a:xfrm>
            <a:off x="8737600" y="6356351"/>
            <a:ext cx="2844800" cy="365125"/>
          </a:xfrm>
          <a:prstGeom prst="rect">
            <a:avLst/>
          </a:prstGeom>
        </p:spPr>
        <p:txBody>
          <a:bodyPr vert="horz" wrap="square" lIns="91440" tIns="45720" rIns="91440" bIns="45720" numCol="1" anchor="t" anchorCtr="0" compatLnSpc="1">
            <a:prstTxWarp prst="textNoShape">
              <a:avLst/>
            </a:prstTxWarp>
          </a:bodyPr>
          <a:lstStyle>
            <a:lvl1pPr algn="l" eaLnBrk="1" hangingPunct="1">
              <a:defRPr sz="1800">
                <a:solidFill>
                  <a:srgbClr val="000000"/>
                </a:solidFill>
                <a:latin typeface="Calibri" panose="020F0502020204030204" pitchFamily="34" charset="0"/>
              </a:defRPr>
            </a:lvl1pPr>
          </a:lstStyle>
          <a:p>
            <a:pPr>
              <a:defRPr/>
            </a:pPr>
            <a:fld id="{AF63EA74-CA38-4D49-A166-702C664A8AB2}" type="slidenum">
              <a:rPr lang="en-US" altLang="en-US"/>
              <a:pPr>
                <a:defRPr/>
              </a:pPr>
              <a:t>‹#›</a:t>
            </a:fld>
            <a:endParaRPr lang="en-US" altLang="en-US"/>
          </a:p>
        </p:txBody>
      </p:sp>
    </p:spTree>
    <p:extLst>
      <p:ext uri="{BB962C8B-B14F-4D97-AF65-F5344CB8AC3E}">
        <p14:creationId xmlns:p14="http://schemas.microsoft.com/office/powerpoint/2010/main" val="20033447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7876EDB-41FD-4DDF-A95C-019C9BEBC7D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20380003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206C984-DCA2-4298-85EC-D8F217C9171A}"/>
              </a:ext>
            </a:extLst>
          </p:cNvPr>
          <p:cNvSpPr>
            <a:spLocks noGrp="1"/>
          </p:cNvSpPr>
          <p:nvPr>
            <p:ph type="dt" sz="half" idx="10"/>
          </p:nvPr>
        </p:nvSpPr>
        <p:spPr>
          <a:xfrm>
            <a:off x="609600" y="6356351"/>
            <a:ext cx="2844800" cy="365125"/>
          </a:xfrm>
          <a:prstGeom prst="rect">
            <a:avLst/>
          </a:prstGeom>
        </p:spPr>
        <p:txBody>
          <a:bodyPr/>
          <a:lstStyle>
            <a:lvl1pPr algn="l" eaLnBrk="1" fontAlgn="auto" hangingPunct="1">
              <a:spcBef>
                <a:spcPts val="0"/>
              </a:spcBef>
              <a:spcAft>
                <a:spcPts val="0"/>
              </a:spcAft>
              <a:defRPr sz="1800">
                <a:solidFill>
                  <a:srgbClr val="000000"/>
                </a:solidFill>
                <a:latin typeface="Calibri"/>
              </a:defRPr>
            </a:lvl1pPr>
          </a:lstStyle>
          <a:p>
            <a:pPr>
              <a:defRPr/>
            </a:pPr>
            <a:fld id="{AFA1E280-70F2-4E77-B491-8F631CA1CED8}" type="datetimeFigureOut">
              <a:rPr lang="en-US"/>
              <a:pPr>
                <a:defRPr/>
              </a:pPr>
              <a:t>1/27/2021</a:t>
            </a:fld>
            <a:endParaRPr lang="en-US"/>
          </a:p>
        </p:txBody>
      </p:sp>
      <p:sp>
        <p:nvSpPr>
          <p:cNvPr id="5" name="Footer Placeholder 4">
            <a:extLst>
              <a:ext uri="{FF2B5EF4-FFF2-40B4-BE49-F238E27FC236}">
                <a16:creationId xmlns:a16="http://schemas.microsoft.com/office/drawing/2014/main" id="{29FA2EA6-659E-4A01-8EFA-9C729D9F25B8}"/>
              </a:ext>
            </a:extLst>
          </p:cNvPr>
          <p:cNvSpPr>
            <a:spLocks noGrp="1"/>
          </p:cNvSpPr>
          <p:nvPr>
            <p:ph type="ftr" sz="quarter" idx="11"/>
          </p:nvPr>
        </p:nvSpPr>
        <p:spPr>
          <a:xfrm>
            <a:off x="4165600" y="6356351"/>
            <a:ext cx="3860800" cy="365125"/>
          </a:xfrm>
          <a:prstGeom prst="rect">
            <a:avLst/>
          </a:prstGeom>
        </p:spPr>
        <p:txBody>
          <a:bodyPr/>
          <a:lstStyle>
            <a:lvl1pPr algn="l" eaLnBrk="1" fontAlgn="auto" hangingPunct="1">
              <a:spcBef>
                <a:spcPts val="0"/>
              </a:spcBef>
              <a:spcAft>
                <a:spcPts val="0"/>
              </a:spcAft>
              <a:defRPr sz="1800">
                <a:solidFill>
                  <a:srgbClr val="000000"/>
                </a:solidFill>
                <a:latin typeface="Calibri"/>
              </a:defRPr>
            </a:lvl1pPr>
          </a:lstStyle>
          <a:p>
            <a:pPr>
              <a:defRPr/>
            </a:pPr>
            <a:endParaRPr lang="en-US"/>
          </a:p>
        </p:txBody>
      </p:sp>
      <p:sp>
        <p:nvSpPr>
          <p:cNvPr id="6" name="Slide Number Placeholder 5">
            <a:extLst>
              <a:ext uri="{FF2B5EF4-FFF2-40B4-BE49-F238E27FC236}">
                <a16:creationId xmlns:a16="http://schemas.microsoft.com/office/drawing/2014/main" id="{1AD4ECF2-57B9-49ED-B357-D04BCB9AB3C8}"/>
              </a:ext>
            </a:extLst>
          </p:cNvPr>
          <p:cNvSpPr>
            <a:spLocks noGrp="1"/>
          </p:cNvSpPr>
          <p:nvPr>
            <p:ph type="sldNum" sz="quarter" idx="12"/>
          </p:nvPr>
        </p:nvSpPr>
        <p:spPr>
          <a:xfrm>
            <a:off x="8737600" y="6356351"/>
            <a:ext cx="2844800" cy="365125"/>
          </a:xfrm>
          <a:prstGeom prst="rect">
            <a:avLst/>
          </a:prstGeom>
        </p:spPr>
        <p:txBody>
          <a:bodyPr vert="horz" wrap="square" lIns="91440" tIns="45720" rIns="91440" bIns="45720" numCol="1" anchor="t" anchorCtr="0" compatLnSpc="1">
            <a:prstTxWarp prst="textNoShape">
              <a:avLst/>
            </a:prstTxWarp>
          </a:bodyPr>
          <a:lstStyle>
            <a:lvl1pPr algn="l" eaLnBrk="1" hangingPunct="1">
              <a:defRPr sz="1800">
                <a:solidFill>
                  <a:srgbClr val="000000"/>
                </a:solidFill>
                <a:latin typeface="Calibri" panose="020F0502020204030204" pitchFamily="34" charset="0"/>
              </a:defRPr>
            </a:lvl1pPr>
          </a:lstStyle>
          <a:p>
            <a:pPr>
              <a:defRPr/>
            </a:pPr>
            <a:fld id="{696A32A1-6335-4B02-8774-A03E1114A16F}" type="slidenum">
              <a:rPr lang="en-US" altLang="en-US"/>
              <a:pPr>
                <a:defRPr/>
              </a:pPr>
              <a:t>‹#›</a:t>
            </a:fld>
            <a:endParaRPr lang="en-US" altLang="en-US"/>
          </a:p>
        </p:txBody>
      </p:sp>
    </p:spTree>
    <p:extLst>
      <p:ext uri="{BB962C8B-B14F-4D97-AF65-F5344CB8AC3E}">
        <p14:creationId xmlns:p14="http://schemas.microsoft.com/office/powerpoint/2010/main" val="262167348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D7DE632-D71E-47C4-8E1A-315EB372FC81}"/>
              </a:ext>
            </a:extLst>
          </p:cNvPr>
          <p:cNvSpPr>
            <a:spLocks noGrp="1"/>
          </p:cNvSpPr>
          <p:nvPr>
            <p:ph type="dt" sz="half" idx="10"/>
          </p:nvPr>
        </p:nvSpPr>
        <p:spPr>
          <a:xfrm>
            <a:off x="609600" y="6356351"/>
            <a:ext cx="2844800" cy="365125"/>
          </a:xfrm>
          <a:prstGeom prst="rect">
            <a:avLst/>
          </a:prstGeom>
        </p:spPr>
        <p:txBody>
          <a:bodyPr/>
          <a:lstStyle>
            <a:lvl1pPr algn="l" eaLnBrk="1" fontAlgn="auto" hangingPunct="1">
              <a:spcBef>
                <a:spcPts val="0"/>
              </a:spcBef>
              <a:spcAft>
                <a:spcPts val="0"/>
              </a:spcAft>
              <a:defRPr sz="1800">
                <a:solidFill>
                  <a:srgbClr val="000000"/>
                </a:solidFill>
                <a:latin typeface="Calibri"/>
              </a:defRPr>
            </a:lvl1pPr>
          </a:lstStyle>
          <a:p>
            <a:pPr>
              <a:defRPr/>
            </a:pPr>
            <a:fld id="{1FEE810D-31A2-4B06-BCCB-087E93D527E5}" type="datetimeFigureOut">
              <a:rPr lang="en-US"/>
              <a:pPr>
                <a:defRPr/>
              </a:pPr>
              <a:t>1/27/2021</a:t>
            </a:fld>
            <a:endParaRPr lang="en-US"/>
          </a:p>
        </p:txBody>
      </p:sp>
      <p:sp>
        <p:nvSpPr>
          <p:cNvPr id="5" name="Footer Placeholder 4">
            <a:extLst>
              <a:ext uri="{FF2B5EF4-FFF2-40B4-BE49-F238E27FC236}">
                <a16:creationId xmlns:a16="http://schemas.microsoft.com/office/drawing/2014/main" id="{45675E28-C695-47F0-A063-FF1CAE79EA0C}"/>
              </a:ext>
            </a:extLst>
          </p:cNvPr>
          <p:cNvSpPr>
            <a:spLocks noGrp="1"/>
          </p:cNvSpPr>
          <p:nvPr>
            <p:ph type="ftr" sz="quarter" idx="11"/>
          </p:nvPr>
        </p:nvSpPr>
        <p:spPr>
          <a:xfrm>
            <a:off x="4165600" y="6356351"/>
            <a:ext cx="3860800" cy="365125"/>
          </a:xfrm>
          <a:prstGeom prst="rect">
            <a:avLst/>
          </a:prstGeom>
        </p:spPr>
        <p:txBody>
          <a:bodyPr/>
          <a:lstStyle>
            <a:lvl1pPr algn="l" eaLnBrk="1" fontAlgn="auto" hangingPunct="1">
              <a:spcBef>
                <a:spcPts val="0"/>
              </a:spcBef>
              <a:spcAft>
                <a:spcPts val="0"/>
              </a:spcAft>
              <a:defRPr sz="1800">
                <a:solidFill>
                  <a:srgbClr val="000000"/>
                </a:solidFill>
                <a:latin typeface="Calibri"/>
              </a:defRPr>
            </a:lvl1pPr>
          </a:lstStyle>
          <a:p>
            <a:pPr>
              <a:defRPr/>
            </a:pPr>
            <a:endParaRPr lang="en-US"/>
          </a:p>
        </p:txBody>
      </p:sp>
      <p:sp>
        <p:nvSpPr>
          <p:cNvPr id="6" name="Slide Number Placeholder 5">
            <a:extLst>
              <a:ext uri="{FF2B5EF4-FFF2-40B4-BE49-F238E27FC236}">
                <a16:creationId xmlns:a16="http://schemas.microsoft.com/office/drawing/2014/main" id="{223D6205-4E09-4CFC-B7D2-D59A0147493E}"/>
              </a:ext>
            </a:extLst>
          </p:cNvPr>
          <p:cNvSpPr>
            <a:spLocks noGrp="1"/>
          </p:cNvSpPr>
          <p:nvPr>
            <p:ph type="sldNum" sz="quarter" idx="12"/>
          </p:nvPr>
        </p:nvSpPr>
        <p:spPr>
          <a:xfrm>
            <a:off x="8737600" y="6356351"/>
            <a:ext cx="2844800" cy="365125"/>
          </a:xfrm>
          <a:prstGeom prst="rect">
            <a:avLst/>
          </a:prstGeom>
        </p:spPr>
        <p:txBody>
          <a:bodyPr vert="horz" wrap="square" lIns="91440" tIns="45720" rIns="91440" bIns="45720" numCol="1" anchor="t" anchorCtr="0" compatLnSpc="1">
            <a:prstTxWarp prst="textNoShape">
              <a:avLst/>
            </a:prstTxWarp>
          </a:bodyPr>
          <a:lstStyle>
            <a:lvl1pPr algn="l" eaLnBrk="1" hangingPunct="1">
              <a:defRPr sz="1800">
                <a:solidFill>
                  <a:srgbClr val="000000"/>
                </a:solidFill>
                <a:latin typeface="Calibri" panose="020F0502020204030204" pitchFamily="34" charset="0"/>
              </a:defRPr>
            </a:lvl1pPr>
          </a:lstStyle>
          <a:p>
            <a:pPr>
              <a:defRPr/>
            </a:pPr>
            <a:fld id="{181504EC-D4FB-4094-BDCC-B89836982A07}" type="slidenum">
              <a:rPr lang="en-US" altLang="en-US"/>
              <a:pPr>
                <a:defRPr/>
              </a:pPr>
              <a:t>‹#›</a:t>
            </a:fld>
            <a:endParaRPr lang="en-US" altLang="en-US"/>
          </a:p>
        </p:txBody>
      </p:sp>
    </p:spTree>
    <p:extLst>
      <p:ext uri="{BB962C8B-B14F-4D97-AF65-F5344CB8AC3E}">
        <p14:creationId xmlns:p14="http://schemas.microsoft.com/office/powerpoint/2010/main" val="165071070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78761EE-688E-4B82-9C8C-A3C8A471B32D}"/>
              </a:ext>
            </a:extLst>
          </p:cNvPr>
          <p:cNvSpPr>
            <a:spLocks noGrp="1" noChangeArrowheads="1"/>
          </p:cNvSpPr>
          <p:nvPr>
            <p:ph type="dt" sz="half" idx="10"/>
          </p:nvPr>
        </p:nvSpPr>
        <p:spPr>
          <a:xfrm>
            <a:off x="914400" y="6248400"/>
            <a:ext cx="2540000" cy="457200"/>
          </a:xfrm>
          <a:prstGeom prst="rect">
            <a:avLst/>
          </a:prstGeom>
        </p:spPr>
        <p:txBody>
          <a:bodyPr/>
          <a:lstStyle>
            <a:lvl1pPr algn="l" eaLnBrk="1" fontAlgn="auto" hangingPunct="1">
              <a:spcBef>
                <a:spcPts val="0"/>
              </a:spcBef>
              <a:spcAft>
                <a:spcPts val="0"/>
              </a:spcAft>
              <a:defRPr sz="1800">
                <a:solidFill>
                  <a:srgbClr val="000000"/>
                </a:solidFill>
                <a:latin typeface="Calibri"/>
              </a:defRPr>
            </a:lvl1pPr>
          </a:lstStyle>
          <a:p>
            <a:pPr>
              <a:defRPr/>
            </a:pPr>
            <a:endParaRPr lang="en-US" altLang="en-US"/>
          </a:p>
        </p:txBody>
      </p:sp>
      <p:sp>
        <p:nvSpPr>
          <p:cNvPr id="6" name="Footer Placeholder 5">
            <a:extLst>
              <a:ext uri="{FF2B5EF4-FFF2-40B4-BE49-F238E27FC236}">
                <a16:creationId xmlns:a16="http://schemas.microsoft.com/office/drawing/2014/main" id="{F8E3D2D7-7B56-4CC5-9213-A88C3C7F4581}"/>
              </a:ext>
            </a:extLst>
          </p:cNvPr>
          <p:cNvSpPr>
            <a:spLocks noGrp="1" noChangeArrowheads="1"/>
          </p:cNvSpPr>
          <p:nvPr>
            <p:ph type="ftr" sz="quarter" idx="11"/>
          </p:nvPr>
        </p:nvSpPr>
        <p:spPr>
          <a:xfrm>
            <a:off x="4165600" y="6248400"/>
            <a:ext cx="3860800" cy="457200"/>
          </a:xfrm>
          <a:prstGeom prst="rect">
            <a:avLst/>
          </a:prstGeom>
        </p:spPr>
        <p:txBody>
          <a:bodyPr/>
          <a:lstStyle>
            <a:lvl1pPr algn="l" eaLnBrk="1" fontAlgn="auto" hangingPunct="1">
              <a:spcBef>
                <a:spcPts val="0"/>
              </a:spcBef>
              <a:spcAft>
                <a:spcPts val="0"/>
              </a:spcAft>
              <a:defRPr sz="1800">
                <a:solidFill>
                  <a:srgbClr val="000000"/>
                </a:solidFill>
                <a:latin typeface="Calibri"/>
              </a:defRPr>
            </a:lvl1pPr>
          </a:lstStyle>
          <a:p>
            <a:pPr>
              <a:defRPr/>
            </a:pPr>
            <a:endParaRPr lang="en-US" altLang="en-US"/>
          </a:p>
        </p:txBody>
      </p:sp>
      <p:sp>
        <p:nvSpPr>
          <p:cNvPr id="7" name="Slide Number Placeholder 6">
            <a:extLst>
              <a:ext uri="{FF2B5EF4-FFF2-40B4-BE49-F238E27FC236}">
                <a16:creationId xmlns:a16="http://schemas.microsoft.com/office/drawing/2014/main" id="{06371EC2-AC80-48BC-AD0E-6A1D7FB7D0A5}"/>
              </a:ext>
            </a:extLst>
          </p:cNvPr>
          <p:cNvSpPr>
            <a:spLocks noGrp="1" noChangeArrowheads="1"/>
          </p:cNvSpPr>
          <p:nvPr>
            <p:ph type="sldNum" sz="quarter" idx="12"/>
          </p:nvPr>
        </p:nvSpPr>
        <p:spPr>
          <a:xfrm>
            <a:off x="8737600" y="6248400"/>
            <a:ext cx="2540000" cy="457200"/>
          </a:xfrm>
          <a:prstGeom prst="rect">
            <a:avLst/>
          </a:prstGeom>
        </p:spPr>
        <p:txBody>
          <a:bodyPr vert="horz" wrap="square" lIns="91440" tIns="45720" rIns="91440" bIns="45720" numCol="1" anchor="t" anchorCtr="0" compatLnSpc="1">
            <a:prstTxWarp prst="textNoShape">
              <a:avLst/>
            </a:prstTxWarp>
          </a:bodyPr>
          <a:lstStyle>
            <a:lvl1pPr algn="l" eaLnBrk="1" hangingPunct="1">
              <a:defRPr sz="1800">
                <a:solidFill>
                  <a:srgbClr val="000000"/>
                </a:solidFill>
                <a:latin typeface="Calibri" panose="020F0502020204030204" pitchFamily="34" charset="0"/>
              </a:defRPr>
            </a:lvl1pPr>
          </a:lstStyle>
          <a:p>
            <a:pPr>
              <a:defRPr/>
            </a:pPr>
            <a:fld id="{3311AEB4-A0F6-41CB-A43F-4C381D82B175}" type="slidenum">
              <a:rPr lang="en-US" altLang="en-US"/>
              <a:pPr>
                <a:defRPr/>
              </a:pPr>
              <a:t>‹#›</a:t>
            </a:fld>
            <a:endParaRPr lang="en-US" altLang="en-US"/>
          </a:p>
        </p:txBody>
      </p:sp>
    </p:spTree>
    <p:extLst>
      <p:ext uri="{BB962C8B-B14F-4D97-AF65-F5344CB8AC3E}">
        <p14:creationId xmlns:p14="http://schemas.microsoft.com/office/powerpoint/2010/main" val="2242951235"/>
      </p:ext>
    </p:extLst>
  </p:cSld>
  <p:clrMapOvr>
    <a:masterClrMapping/>
  </p:clrMapOvr>
  <p:transition spd="med"/>
</p:sldLayout>
</file>

<file path=ppt/slideLayouts/slideLayout73.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a:extLst>
              <a:ext uri="{FF2B5EF4-FFF2-40B4-BE49-F238E27FC236}">
                <a16:creationId xmlns:a16="http://schemas.microsoft.com/office/drawing/2014/main" id="{EF76C7B5-04F8-47BE-822F-69FE84FC25F6}"/>
              </a:ext>
            </a:extLst>
          </p:cNvPr>
          <p:cNvSpPr>
            <a:spLocks noGrp="1" noChangeArrowheads="1"/>
          </p:cNvSpPr>
          <p:nvPr>
            <p:ph type="dt" sz="half" idx="10"/>
          </p:nvPr>
        </p:nvSpPr>
        <p:spPr>
          <a:xfrm>
            <a:off x="914400" y="6248400"/>
            <a:ext cx="2540000" cy="457200"/>
          </a:xfrm>
          <a:prstGeom prst="rect">
            <a:avLst/>
          </a:prstGeom>
        </p:spPr>
        <p:txBody>
          <a:bodyPr/>
          <a:lstStyle>
            <a:lvl1pPr algn="l" eaLnBrk="1" fontAlgn="auto" hangingPunct="1">
              <a:spcBef>
                <a:spcPts val="0"/>
              </a:spcBef>
              <a:spcAft>
                <a:spcPts val="0"/>
              </a:spcAft>
              <a:defRPr sz="1800">
                <a:solidFill>
                  <a:srgbClr val="000000"/>
                </a:solidFill>
                <a:latin typeface="Calibri"/>
              </a:defRPr>
            </a:lvl1pPr>
          </a:lstStyle>
          <a:p>
            <a:pPr>
              <a:defRPr/>
            </a:pPr>
            <a:endParaRPr lang="en-US" altLang="en-US"/>
          </a:p>
        </p:txBody>
      </p:sp>
      <p:sp>
        <p:nvSpPr>
          <p:cNvPr id="7" name="Footer Placeholder 6">
            <a:extLst>
              <a:ext uri="{FF2B5EF4-FFF2-40B4-BE49-F238E27FC236}">
                <a16:creationId xmlns:a16="http://schemas.microsoft.com/office/drawing/2014/main" id="{5D7B30DC-9567-489E-B413-8B9186CFB400}"/>
              </a:ext>
            </a:extLst>
          </p:cNvPr>
          <p:cNvSpPr>
            <a:spLocks noGrp="1" noChangeArrowheads="1"/>
          </p:cNvSpPr>
          <p:nvPr>
            <p:ph type="ftr" sz="quarter" idx="11"/>
          </p:nvPr>
        </p:nvSpPr>
        <p:spPr>
          <a:xfrm>
            <a:off x="4165600" y="6248400"/>
            <a:ext cx="3860800" cy="457200"/>
          </a:xfrm>
          <a:prstGeom prst="rect">
            <a:avLst/>
          </a:prstGeom>
        </p:spPr>
        <p:txBody>
          <a:bodyPr/>
          <a:lstStyle>
            <a:lvl1pPr algn="l" eaLnBrk="1" fontAlgn="auto" hangingPunct="1">
              <a:spcBef>
                <a:spcPts val="0"/>
              </a:spcBef>
              <a:spcAft>
                <a:spcPts val="0"/>
              </a:spcAft>
              <a:defRPr sz="1800">
                <a:solidFill>
                  <a:srgbClr val="000000"/>
                </a:solidFill>
                <a:latin typeface="Calibri"/>
              </a:defRPr>
            </a:lvl1pPr>
          </a:lstStyle>
          <a:p>
            <a:pPr>
              <a:defRPr/>
            </a:pPr>
            <a:endParaRPr lang="en-US" altLang="en-US"/>
          </a:p>
        </p:txBody>
      </p:sp>
      <p:sp>
        <p:nvSpPr>
          <p:cNvPr id="8" name="Slide Number Placeholder 7">
            <a:extLst>
              <a:ext uri="{FF2B5EF4-FFF2-40B4-BE49-F238E27FC236}">
                <a16:creationId xmlns:a16="http://schemas.microsoft.com/office/drawing/2014/main" id="{CBB91BC4-88B9-4EBE-A924-88702CC2F1C7}"/>
              </a:ext>
            </a:extLst>
          </p:cNvPr>
          <p:cNvSpPr>
            <a:spLocks noGrp="1" noChangeArrowheads="1"/>
          </p:cNvSpPr>
          <p:nvPr>
            <p:ph type="sldNum" sz="quarter" idx="12"/>
          </p:nvPr>
        </p:nvSpPr>
        <p:spPr>
          <a:xfrm>
            <a:off x="8737600" y="6248400"/>
            <a:ext cx="2540000" cy="457200"/>
          </a:xfrm>
          <a:prstGeom prst="rect">
            <a:avLst/>
          </a:prstGeom>
        </p:spPr>
        <p:txBody>
          <a:bodyPr vert="horz" wrap="square" lIns="91440" tIns="45720" rIns="91440" bIns="45720" numCol="1" anchor="t" anchorCtr="0" compatLnSpc="1">
            <a:prstTxWarp prst="textNoShape">
              <a:avLst/>
            </a:prstTxWarp>
          </a:bodyPr>
          <a:lstStyle>
            <a:lvl1pPr algn="l" eaLnBrk="1" hangingPunct="1">
              <a:defRPr sz="1800">
                <a:solidFill>
                  <a:srgbClr val="000000"/>
                </a:solidFill>
                <a:latin typeface="Calibri" panose="020F0502020204030204" pitchFamily="34" charset="0"/>
              </a:defRPr>
            </a:lvl1pPr>
          </a:lstStyle>
          <a:p>
            <a:pPr>
              <a:defRPr/>
            </a:pPr>
            <a:fld id="{7D289BBC-A27F-4258-B778-E00AD38777DC}" type="slidenum">
              <a:rPr lang="en-US" altLang="en-US"/>
              <a:pPr>
                <a:defRPr/>
              </a:pPr>
              <a:t>‹#›</a:t>
            </a:fld>
            <a:endParaRPr lang="en-US" altLang="en-US"/>
          </a:p>
        </p:txBody>
      </p:sp>
    </p:spTree>
    <p:extLst>
      <p:ext uri="{BB962C8B-B14F-4D97-AF65-F5344CB8AC3E}">
        <p14:creationId xmlns:p14="http://schemas.microsoft.com/office/powerpoint/2010/main" val="3515283874"/>
      </p:ext>
    </p:extLst>
  </p:cSld>
  <p:clrMapOvr>
    <a:masterClrMapping/>
  </p:clrMapOvr>
  <p:transition spd="med"/>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13C2AD31-7FCC-45D3-BD4D-7DCB3CF7613D}"/>
              </a:ext>
            </a:extLst>
          </p:cNvPr>
          <p:cNvSpPr>
            <a:spLocks noGrp="1"/>
          </p:cNvSpPr>
          <p:nvPr>
            <p:ph type="dt" sz="half" idx="10"/>
          </p:nvPr>
        </p:nvSpPr>
        <p:spPr/>
        <p:txBody>
          <a:bodyPr/>
          <a:lstStyle>
            <a:lvl1pPr eaLnBrk="0" fontAlgn="base" hangingPunct="0">
              <a:spcBef>
                <a:spcPct val="0"/>
              </a:spcBef>
              <a:spcAft>
                <a:spcPct val="0"/>
              </a:spcAft>
              <a:defRPr>
                <a:latin typeface="Arial" charset="0"/>
              </a:defRPr>
            </a:lvl1pPr>
          </a:lstStyle>
          <a:p>
            <a:pPr>
              <a:defRPr/>
            </a:pPr>
            <a:endParaRPr lang="en-US"/>
          </a:p>
        </p:txBody>
      </p:sp>
      <p:sp>
        <p:nvSpPr>
          <p:cNvPr id="5" name="Footer Placeholder 4">
            <a:extLst>
              <a:ext uri="{FF2B5EF4-FFF2-40B4-BE49-F238E27FC236}">
                <a16:creationId xmlns:a16="http://schemas.microsoft.com/office/drawing/2014/main" id="{E9259B03-0BE7-463C-AAFF-68873AF6F202}"/>
              </a:ext>
            </a:extLst>
          </p:cNvPr>
          <p:cNvSpPr>
            <a:spLocks noGrp="1"/>
          </p:cNvSpPr>
          <p:nvPr>
            <p:ph type="ftr" sz="quarter" idx="11"/>
          </p:nvPr>
        </p:nvSpPr>
        <p:spPr/>
        <p:txBody>
          <a:bodyPr/>
          <a:lstStyle>
            <a:lvl1pPr eaLnBrk="0" fontAlgn="base" hangingPunct="0">
              <a:spcBef>
                <a:spcPct val="0"/>
              </a:spcBef>
              <a:spcAft>
                <a:spcPct val="0"/>
              </a:spcAft>
              <a:defRPr>
                <a:latin typeface="Arial" charset="0"/>
              </a:defRPr>
            </a:lvl1pPr>
          </a:lstStyle>
          <a:p>
            <a:pPr>
              <a:defRPr/>
            </a:pPr>
            <a:endParaRPr lang="en-US"/>
          </a:p>
        </p:txBody>
      </p:sp>
      <p:sp>
        <p:nvSpPr>
          <p:cNvPr id="6" name="Slide Number Placeholder 5">
            <a:extLst>
              <a:ext uri="{FF2B5EF4-FFF2-40B4-BE49-F238E27FC236}">
                <a16:creationId xmlns:a16="http://schemas.microsoft.com/office/drawing/2014/main" id="{224996FF-7DCC-4B92-BA30-0453EE0C0B18}"/>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6C3FF290-6BA7-4BF7-AB8B-27D27FF2BD9C}" type="slidenum">
              <a:rPr lang="en-US" altLang="en-US"/>
              <a:pPr>
                <a:defRPr/>
              </a:pPr>
              <a:t>‹#›</a:t>
            </a:fld>
            <a:endParaRPr lang="en-US" altLang="en-US"/>
          </a:p>
        </p:txBody>
      </p:sp>
    </p:spTree>
    <p:extLst>
      <p:ext uri="{BB962C8B-B14F-4D97-AF65-F5344CB8AC3E}">
        <p14:creationId xmlns:p14="http://schemas.microsoft.com/office/powerpoint/2010/main" val="199512510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E12812-6E5F-4D64-BA31-381A671C240E}"/>
              </a:ext>
            </a:extLst>
          </p:cNvPr>
          <p:cNvSpPr>
            <a:spLocks noGrp="1"/>
          </p:cNvSpPr>
          <p:nvPr>
            <p:ph type="dt" sz="half" idx="10"/>
          </p:nvPr>
        </p:nvSpPr>
        <p:spPr/>
        <p:txBody>
          <a:bodyPr/>
          <a:lstStyle>
            <a:lvl1pPr eaLnBrk="0" fontAlgn="base" hangingPunct="0">
              <a:spcBef>
                <a:spcPct val="0"/>
              </a:spcBef>
              <a:spcAft>
                <a:spcPct val="0"/>
              </a:spcAft>
              <a:defRPr>
                <a:latin typeface="Arial" charset="0"/>
              </a:defRPr>
            </a:lvl1pPr>
          </a:lstStyle>
          <a:p>
            <a:pPr>
              <a:defRPr/>
            </a:pPr>
            <a:endParaRPr lang="en-US"/>
          </a:p>
        </p:txBody>
      </p:sp>
      <p:sp>
        <p:nvSpPr>
          <p:cNvPr id="5" name="Footer Placeholder 4">
            <a:extLst>
              <a:ext uri="{FF2B5EF4-FFF2-40B4-BE49-F238E27FC236}">
                <a16:creationId xmlns:a16="http://schemas.microsoft.com/office/drawing/2014/main" id="{DE68AAB5-F79F-4696-B4AA-12AA1DA58362}"/>
              </a:ext>
            </a:extLst>
          </p:cNvPr>
          <p:cNvSpPr>
            <a:spLocks noGrp="1"/>
          </p:cNvSpPr>
          <p:nvPr>
            <p:ph type="ftr" sz="quarter" idx="11"/>
          </p:nvPr>
        </p:nvSpPr>
        <p:spPr/>
        <p:txBody>
          <a:bodyPr/>
          <a:lstStyle>
            <a:lvl1pPr eaLnBrk="0" fontAlgn="base" hangingPunct="0">
              <a:spcBef>
                <a:spcPct val="0"/>
              </a:spcBef>
              <a:spcAft>
                <a:spcPct val="0"/>
              </a:spcAft>
              <a:defRPr>
                <a:latin typeface="Arial" charset="0"/>
              </a:defRPr>
            </a:lvl1pPr>
          </a:lstStyle>
          <a:p>
            <a:pPr>
              <a:defRPr/>
            </a:pPr>
            <a:endParaRPr lang="en-US"/>
          </a:p>
        </p:txBody>
      </p:sp>
      <p:sp>
        <p:nvSpPr>
          <p:cNvPr id="6" name="Slide Number Placeholder 5">
            <a:extLst>
              <a:ext uri="{FF2B5EF4-FFF2-40B4-BE49-F238E27FC236}">
                <a16:creationId xmlns:a16="http://schemas.microsoft.com/office/drawing/2014/main" id="{E1AA2CA7-CB69-40D6-B0D5-A89A0DA9ADDD}"/>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CD25757A-6FD6-474E-A675-4EAE566E3D93}" type="slidenum">
              <a:rPr lang="en-US" altLang="en-US"/>
              <a:pPr>
                <a:defRPr/>
              </a:pPr>
              <a:t>‹#›</a:t>
            </a:fld>
            <a:endParaRPr lang="en-US" altLang="en-US"/>
          </a:p>
        </p:txBody>
      </p:sp>
    </p:spTree>
    <p:extLst>
      <p:ext uri="{BB962C8B-B14F-4D97-AF65-F5344CB8AC3E}">
        <p14:creationId xmlns:p14="http://schemas.microsoft.com/office/powerpoint/2010/main" val="324501076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CFDB2CE-6739-4A24-9196-B695C33115A6}"/>
              </a:ext>
            </a:extLst>
          </p:cNvPr>
          <p:cNvSpPr>
            <a:spLocks noGrp="1"/>
          </p:cNvSpPr>
          <p:nvPr>
            <p:ph type="dt" sz="half" idx="10"/>
          </p:nvPr>
        </p:nvSpPr>
        <p:spPr/>
        <p:txBody>
          <a:bodyPr/>
          <a:lstStyle>
            <a:lvl1pPr eaLnBrk="0" fontAlgn="base" hangingPunct="0">
              <a:spcBef>
                <a:spcPct val="0"/>
              </a:spcBef>
              <a:spcAft>
                <a:spcPct val="0"/>
              </a:spcAft>
              <a:defRPr>
                <a:latin typeface="Arial" charset="0"/>
              </a:defRPr>
            </a:lvl1pPr>
          </a:lstStyle>
          <a:p>
            <a:pPr>
              <a:defRPr/>
            </a:pPr>
            <a:endParaRPr lang="en-US"/>
          </a:p>
        </p:txBody>
      </p:sp>
      <p:sp>
        <p:nvSpPr>
          <p:cNvPr id="5" name="Footer Placeholder 4">
            <a:extLst>
              <a:ext uri="{FF2B5EF4-FFF2-40B4-BE49-F238E27FC236}">
                <a16:creationId xmlns:a16="http://schemas.microsoft.com/office/drawing/2014/main" id="{619F09AF-13BE-4CA7-8BA2-B3EF1CB6DDA4}"/>
              </a:ext>
            </a:extLst>
          </p:cNvPr>
          <p:cNvSpPr>
            <a:spLocks noGrp="1"/>
          </p:cNvSpPr>
          <p:nvPr>
            <p:ph type="ftr" sz="quarter" idx="11"/>
          </p:nvPr>
        </p:nvSpPr>
        <p:spPr/>
        <p:txBody>
          <a:bodyPr/>
          <a:lstStyle>
            <a:lvl1pPr eaLnBrk="0" fontAlgn="base" hangingPunct="0">
              <a:spcBef>
                <a:spcPct val="0"/>
              </a:spcBef>
              <a:spcAft>
                <a:spcPct val="0"/>
              </a:spcAft>
              <a:defRPr>
                <a:latin typeface="Arial" charset="0"/>
              </a:defRPr>
            </a:lvl1pPr>
          </a:lstStyle>
          <a:p>
            <a:pPr>
              <a:defRPr/>
            </a:pPr>
            <a:endParaRPr lang="en-US"/>
          </a:p>
        </p:txBody>
      </p:sp>
      <p:sp>
        <p:nvSpPr>
          <p:cNvPr id="6" name="Slide Number Placeholder 5">
            <a:extLst>
              <a:ext uri="{FF2B5EF4-FFF2-40B4-BE49-F238E27FC236}">
                <a16:creationId xmlns:a16="http://schemas.microsoft.com/office/drawing/2014/main" id="{8DCC7E9E-51FF-46CF-AE04-8106CE59817F}"/>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36EF6758-619E-43FF-A067-617896E19B1F}" type="slidenum">
              <a:rPr lang="en-US" altLang="en-US"/>
              <a:pPr>
                <a:defRPr/>
              </a:pPr>
              <a:t>‹#›</a:t>
            </a:fld>
            <a:endParaRPr lang="en-US" altLang="en-US"/>
          </a:p>
        </p:txBody>
      </p:sp>
    </p:spTree>
    <p:extLst>
      <p:ext uri="{BB962C8B-B14F-4D97-AF65-F5344CB8AC3E}">
        <p14:creationId xmlns:p14="http://schemas.microsoft.com/office/powerpoint/2010/main" val="40365552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838B65B-E0DC-4490-8D64-F97B1CD2716C}"/>
              </a:ext>
            </a:extLst>
          </p:cNvPr>
          <p:cNvSpPr>
            <a:spLocks noGrp="1"/>
          </p:cNvSpPr>
          <p:nvPr>
            <p:ph type="dt" sz="half" idx="10"/>
          </p:nvPr>
        </p:nvSpPr>
        <p:spPr/>
        <p:txBody>
          <a:bodyPr/>
          <a:lstStyle>
            <a:lvl1pPr eaLnBrk="0" fontAlgn="base" hangingPunct="0">
              <a:spcBef>
                <a:spcPct val="0"/>
              </a:spcBef>
              <a:spcAft>
                <a:spcPct val="0"/>
              </a:spcAft>
              <a:defRPr>
                <a:latin typeface="Arial" charset="0"/>
              </a:defRPr>
            </a:lvl1pPr>
          </a:lstStyle>
          <a:p>
            <a:pPr>
              <a:defRPr/>
            </a:pPr>
            <a:endParaRPr lang="en-US"/>
          </a:p>
        </p:txBody>
      </p:sp>
      <p:sp>
        <p:nvSpPr>
          <p:cNvPr id="6" name="Footer Placeholder 5">
            <a:extLst>
              <a:ext uri="{FF2B5EF4-FFF2-40B4-BE49-F238E27FC236}">
                <a16:creationId xmlns:a16="http://schemas.microsoft.com/office/drawing/2014/main" id="{B9D8FF80-A697-471B-826C-12DF24898041}"/>
              </a:ext>
            </a:extLst>
          </p:cNvPr>
          <p:cNvSpPr>
            <a:spLocks noGrp="1"/>
          </p:cNvSpPr>
          <p:nvPr>
            <p:ph type="ftr" sz="quarter" idx="11"/>
          </p:nvPr>
        </p:nvSpPr>
        <p:spPr/>
        <p:txBody>
          <a:bodyPr/>
          <a:lstStyle>
            <a:lvl1pPr eaLnBrk="0" fontAlgn="base" hangingPunct="0">
              <a:spcBef>
                <a:spcPct val="0"/>
              </a:spcBef>
              <a:spcAft>
                <a:spcPct val="0"/>
              </a:spcAft>
              <a:defRPr>
                <a:latin typeface="Arial" charset="0"/>
              </a:defRPr>
            </a:lvl1pPr>
          </a:lstStyle>
          <a:p>
            <a:pPr>
              <a:defRPr/>
            </a:pPr>
            <a:endParaRPr lang="en-US"/>
          </a:p>
        </p:txBody>
      </p:sp>
      <p:sp>
        <p:nvSpPr>
          <p:cNvPr id="7" name="Slide Number Placeholder 6">
            <a:extLst>
              <a:ext uri="{FF2B5EF4-FFF2-40B4-BE49-F238E27FC236}">
                <a16:creationId xmlns:a16="http://schemas.microsoft.com/office/drawing/2014/main" id="{FBD684B3-F0FE-47F4-9C5E-5959ADB15882}"/>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5AECDE4F-5FFF-45A7-BD4F-4BCEFBBC2C96}" type="slidenum">
              <a:rPr lang="en-US" altLang="en-US"/>
              <a:pPr>
                <a:defRPr/>
              </a:pPr>
              <a:t>‹#›</a:t>
            </a:fld>
            <a:endParaRPr lang="en-US" altLang="en-US"/>
          </a:p>
        </p:txBody>
      </p:sp>
    </p:spTree>
    <p:extLst>
      <p:ext uri="{BB962C8B-B14F-4D97-AF65-F5344CB8AC3E}">
        <p14:creationId xmlns:p14="http://schemas.microsoft.com/office/powerpoint/2010/main" val="390179493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7A4072C-792B-42D9-B1BA-7F6494402306}"/>
              </a:ext>
            </a:extLst>
          </p:cNvPr>
          <p:cNvSpPr>
            <a:spLocks noGrp="1"/>
          </p:cNvSpPr>
          <p:nvPr>
            <p:ph type="dt" sz="half" idx="10"/>
          </p:nvPr>
        </p:nvSpPr>
        <p:spPr/>
        <p:txBody>
          <a:bodyPr/>
          <a:lstStyle>
            <a:lvl1pPr eaLnBrk="0" fontAlgn="base" hangingPunct="0">
              <a:spcBef>
                <a:spcPct val="0"/>
              </a:spcBef>
              <a:spcAft>
                <a:spcPct val="0"/>
              </a:spcAft>
              <a:defRPr>
                <a:latin typeface="Arial" charset="0"/>
              </a:defRPr>
            </a:lvl1pPr>
          </a:lstStyle>
          <a:p>
            <a:pPr>
              <a:defRPr/>
            </a:pPr>
            <a:endParaRPr lang="en-US"/>
          </a:p>
        </p:txBody>
      </p:sp>
      <p:sp>
        <p:nvSpPr>
          <p:cNvPr id="8" name="Footer Placeholder 7">
            <a:extLst>
              <a:ext uri="{FF2B5EF4-FFF2-40B4-BE49-F238E27FC236}">
                <a16:creationId xmlns:a16="http://schemas.microsoft.com/office/drawing/2014/main" id="{5BB677F2-85F6-4409-84B0-DF874CE9808F}"/>
              </a:ext>
            </a:extLst>
          </p:cNvPr>
          <p:cNvSpPr>
            <a:spLocks noGrp="1"/>
          </p:cNvSpPr>
          <p:nvPr>
            <p:ph type="ftr" sz="quarter" idx="11"/>
          </p:nvPr>
        </p:nvSpPr>
        <p:spPr/>
        <p:txBody>
          <a:bodyPr/>
          <a:lstStyle>
            <a:lvl1pPr eaLnBrk="0" fontAlgn="base" hangingPunct="0">
              <a:spcBef>
                <a:spcPct val="0"/>
              </a:spcBef>
              <a:spcAft>
                <a:spcPct val="0"/>
              </a:spcAft>
              <a:defRPr>
                <a:latin typeface="Arial" charset="0"/>
              </a:defRPr>
            </a:lvl1pPr>
          </a:lstStyle>
          <a:p>
            <a:pPr>
              <a:defRPr/>
            </a:pPr>
            <a:endParaRPr lang="en-US"/>
          </a:p>
        </p:txBody>
      </p:sp>
      <p:sp>
        <p:nvSpPr>
          <p:cNvPr id="9" name="Slide Number Placeholder 8">
            <a:extLst>
              <a:ext uri="{FF2B5EF4-FFF2-40B4-BE49-F238E27FC236}">
                <a16:creationId xmlns:a16="http://schemas.microsoft.com/office/drawing/2014/main" id="{129B5A57-C56D-4125-9E3F-CE9699D3A68E}"/>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F15EA0F9-9277-4B7A-83A0-DEE09D699CFA}" type="slidenum">
              <a:rPr lang="en-US" altLang="en-US"/>
              <a:pPr>
                <a:defRPr/>
              </a:pPr>
              <a:t>‹#›</a:t>
            </a:fld>
            <a:endParaRPr lang="en-US" altLang="en-US"/>
          </a:p>
        </p:txBody>
      </p:sp>
    </p:spTree>
    <p:extLst>
      <p:ext uri="{BB962C8B-B14F-4D97-AF65-F5344CB8AC3E}">
        <p14:creationId xmlns:p14="http://schemas.microsoft.com/office/powerpoint/2010/main" val="307944853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B9250C0-D560-46FC-BB7F-63071875775D}"/>
              </a:ext>
            </a:extLst>
          </p:cNvPr>
          <p:cNvSpPr>
            <a:spLocks noGrp="1"/>
          </p:cNvSpPr>
          <p:nvPr>
            <p:ph type="dt" sz="half" idx="10"/>
          </p:nvPr>
        </p:nvSpPr>
        <p:spPr/>
        <p:txBody>
          <a:bodyPr/>
          <a:lstStyle>
            <a:lvl1pPr eaLnBrk="0" fontAlgn="base" hangingPunct="0">
              <a:spcBef>
                <a:spcPct val="0"/>
              </a:spcBef>
              <a:spcAft>
                <a:spcPct val="0"/>
              </a:spcAft>
              <a:defRPr>
                <a:latin typeface="Arial" charset="0"/>
              </a:defRPr>
            </a:lvl1pPr>
          </a:lstStyle>
          <a:p>
            <a:pPr>
              <a:defRPr/>
            </a:pPr>
            <a:endParaRPr lang="en-US"/>
          </a:p>
        </p:txBody>
      </p:sp>
      <p:sp>
        <p:nvSpPr>
          <p:cNvPr id="4" name="Footer Placeholder 3">
            <a:extLst>
              <a:ext uri="{FF2B5EF4-FFF2-40B4-BE49-F238E27FC236}">
                <a16:creationId xmlns:a16="http://schemas.microsoft.com/office/drawing/2014/main" id="{5ABEE293-DCCD-4FB3-B04F-A303A27F19BE}"/>
              </a:ext>
            </a:extLst>
          </p:cNvPr>
          <p:cNvSpPr>
            <a:spLocks noGrp="1"/>
          </p:cNvSpPr>
          <p:nvPr>
            <p:ph type="ftr" sz="quarter" idx="11"/>
          </p:nvPr>
        </p:nvSpPr>
        <p:spPr/>
        <p:txBody>
          <a:bodyPr/>
          <a:lstStyle>
            <a:lvl1pPr eaLnBrk="0" fontAlgn="base" hangingPunct="0">
              <a:spcBef>
                <a:spcPct val="0"/>
              </a:spcBef>
              <a:spcAft>
                <a:spcPct val="0"/>
              </a:spcAft>
              <a:defRPr>
                <a:latin typeface="Arial" charset="0"/>
              </a:defRPr>
            </a:lvl1pPr>
          </a:lstStyle>
          <a:p>
            <a:pPr>
              <a:defRPr/>
            </a:pPr>
            <a:endParaRPr lang="en-US"/>
          </a:p>
        </p:txBody>
      </p:sp>
      <p:sp>
        <p:nvSpPr>
          <p:cNvPr id="5" name="Slide Number Placeholder 4">
            <a:extLst>
              <a:ext uri="{FF2B5EF4-FFF2-40B4-BE49-F238E27FC236}">
                <a16:creationId xmlns:a16="http://schemas.microsoft.com/office/drawing/2014/main" id="{B11EE9D5-7B67-402C-A003-91041754C26B}"/>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547F1ECD-DAE5-4A5D-97CF-DD7A38092286}" type="slidenum">
              <a:rPr lang="en-US" altLang="en-US"/>
              <a:pPr>
                <a:defRPr/>
              </a:pPr>
              <a:t>‹#›</a:t>
            </a:fld>
            <a:endParaRPr lang="en-US" altLang="en-US"/>
          </a:p>
        </p:txBody>
      </p:sp>
    </p:spTree>
    <p:extLst>
      <p:ext uri="{BB962C8B-B14F-4D97-AF65-F5344CB8AC3E}">
        <p14:creationId xmlns:p14="http://schemas.microsoft.com/office/powerpoint/2010/main" val="11134414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7876EDB-41FD-4DDF-A95C-019C9BEBC7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3825442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EE26D20-E072-4D3C-B2A5-64DF823C1CED}"/>
              </a:ext>
            </a:extLst>
          </p:cNvPr>
          <p:cNvSpPr>
            <a:spLocks noGrp="1"/>
          </p:cNvSpPr>
          <p:nvPr>
            <p:ph type="dt" sz="half" idx="10"/>
          </p:nvPr>
        </p:nvSpPr>
        <p:spPr/>
        <p:txBody>
          <a:bodyPr/>
          <a:lstStyle>
            <a:lvl1pPr eaLnBrk="0" fontAlgn="base" hangingPunct="0">
              <a:spcBef>
                <a:spcPct val="0"/>
              </a:spcBef>
              <a:spcAft>
                <a:spcPct val="0"/>
              </a:spcAft>
              <a:defRPr>
                <a:latin typeface="Arial" charset="0"/>
              </a:defRPr>
            </a:lvl1pPr>
          </a:lstStyle>
          <a:p>
            <a:pPr>
              <a:defRPr/>
            </a:pPr>
            <a:endParaRPr lang="en-US"/>
          </a:p>
        </p:txBody>
      </p:sp>
      <p:sp>
        <p:nvSpPr>
          <p:cNvPr id="3" name="Footer Placeholder 2">
            <a:extLst>
              <a:ext uri="{FF2B5EF4-FFF2-40B4-BE49-F238E27FC236}">
                <a16:creationId xmlns:a16="http://schemas.microsoft.com/office/drawing/2014/main" id="{81810282-8530-4230-90EE-B9638C975409}"/>
              </a:ext>
            </a:extLst>
          </p:cNvPr>
          <p:cNvSpPr>
            <a:spLocks noGrp="1"/>
          </p:cNvSpPr>
          <p:nvPr>
            <p:ph type="ftr" sz="quarter" idx="11"/>
          </p:nvPr>
        </p:nvSpPr>
        <p:spPr/>
        <p:txBody>
          <a:bodyPr/>
          <a:lstStyle>
            <a:lvl1pPr eaLnBrk="0" fontAlgn="base" hangingPunct="0">
              <a:spcBef>
                <a:spcPct val="0"/>
              </a:spcBef>
              <a:spcAft>
                <a:spcPct val="0"/>
              </a:spcAft>
              <a:defRPr>
                <a:latin typeface="Arial" charset="0"/>
              </a:defRPr>
            </a:lvl1pPr>
          </a:lstStyle>
          <a:p>
            <a:pPr>
              <a:defRPr/>
            </a:pPr>
            <a:endParaRPr lang="en-US"/>
          </a:p>
        </p:txBody>
      </p:sp>
      <p:sp>
        <p:nvSpPr>
          <p:cNvPr id="4" name="Slide Number Placeholder 3">
            <a:extLst>
              <a:ext uri="{FF2B5EF4-FFF2-40B4-BE49-F238E27FC236}">
                <a16:creationId xmlns:a16="http://schemas.microsoft.com/office/drawing/2014/main" id="{4FC7289C-444E-4466-8073-D20B1D6B0D32}"/>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CD83AB52-58AF-42C1-918E-195F91BB4E29}" type="slidenum">
              <a:rPr lang="en-US" altLang="en-US"/>
              <a:pPr>
                <a:defRPr/>
              </a:pPr>
              <a:t>‹#›</a:t>
            </a:fld>
            <a:endParaRPr lang="en-US" altLang="en-US"/>
          </a:p>
        </p:txBody>
      </p:sp>
    </p:spTree>
    <p:extLst>
      <p:ext uri="{BB962C8B-B14F-4D97-AF65-F5344CB8AC3E}">
        <p14:creationId xmlns:p14="http://schemas.microsoft.com/office/powerpoint/2010/main" val="32492679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36DEE75C-B11B-4FCC-B6FF-3A0063254095}"/>
              </a:ext>
            </a:extLst>
          </p:cNvPr>
          <p:cNvSpPr>
            <a:spLocks noGrp="1"/>
          </p:cNvSpPr>
          <p:nvPr>
            <p:ph type="dt" sz="half" idx="10"/>
          </p:nvPr>
        </p:nvSpPr>
        <p:spPr/>
        <p:txBody>
          <a:bodyPr/>
          <a:lstStyle>
            <a:lvl1pPr eaLnBrk="0" fontAlgn="base" hangingPunct="0">
              <a:spcBef>
                <a:spcPct val="0"/>
              </a:spcBef>
              <a:spcAft>
                <a:spcPct val="0"/>
              </a:spcAft>
              <a:defRPr>
                <a:latin typeface="Arial" charset="0"/>
              </a:defRPr>
            </a:lvl1pPr>
          </a:lstStyle>
          <a:p>
            <a:pPr>
              <a:defRPr/>
            </a:pPr>
            <a:endParaRPr lang="en-US"/>
          </a:p>
        </p:txBody>
      </p:sp>
      <p:sp>
        <p:nvSpPr>
          <p:cNvPr id="6" name="Footer Placeholder 5">
            <a:extLst>
              <a:ext uri="{FF2B5EF4-FFF2-40B4-BE49-F238E27FC236}">
                <a16:creationId xmlns:a16="http://schemas.microsoft.com/office/drawing/2014/main" id="{450F9CE2-3983-4BC3-AFAF-A31BB5330A48}"/>
              </a:ext>
            </a:extLst>
          </p:cNvPr>
          <p:cNvSpPr>
            <a:spLocks noGrp="1"/>
          </p:cNvSpPr>
          <p:nvPr>
            <p:ph type="ftr" sz="quarter" idx="11"/>
          </p:nvPr>
        </p:nvSpPr>
        <p:spPr/>
        <p:txBody>
          <a:bodyPr/>
          <a:lstStyle>
            <a:lvl1pPr eaLnBrk="0" fontAlgn="base" hangingPunct="0">
              <a:spcBef>
                <a:spcPct val="0"/>
              </a:spcBef>
              <a:spcAft>
                <a:spcPct val="0"/>
              </a:spcAft>
              <a:defRPr>
                <a:latin typeface="Arial" charset="0"/>
              </a:defRPr>
            </a:lvl1pPr>
          </a:lstStyle>
          <a:p>
            <a:pPr>
              <a:defRPr/>
            </a:pPr>
            <a:endParaRPr lang="en-US"/>
          </a:p>
        </p:txBody>
      </p:sp>
      <p:sp>
        <p:nvSpPr>
          <p:cNvPr id="7" name="Slide Number Placeholder 6">
            <a:extLst>
              <a:ext uri="{FF2B5EF4-FFF2-40B4-BE49-F238E27FC236}">
                <a16:creationId xmlns:a16="http://schemas.microsoft.com/office/drawing/2014/main" id="{2582227D-73B2-45F9-94BC-57AB48FDD199}"/>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104844FE-2344-4839-A9C6-425A595E8287}" type="slidenum">
              <a:rPr lang="en-US" altLang="en-US"/>
              <a:pPr>
                <a:defRPr/>
              </a:pPr>
              <a:t>‹#›</a:t>
            </a:fld>
            <a:endParaRPr lang="en-US" altLang="en-US"/>
          </a:p>
        </p:txBody>
      </p:sp>
    </p:spTree>
    <p:extLst>
      <p:ext uri="{BB962C8B-B14F-4D97-AF65-F5344CB8AC3E}">
        <p14:creationId xmlns:p14="http://schemas.microsoft.com/office/powerpoint/2010/main" val="71557810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9D65D524-AAAA-4885-9707-4D40A6D88002}"/>
              </a:ext>
            </a:extLst>
          </p:cNvPr>
          <p:cNvSpPr>
            <a:spLocks noGrp="1"/>
          </p:cNvSpPr>
          <p:nvPr>
            <p:ph type="dt" sz="half" idx="10"/>
          </p:nvPr>
        </p:nvSpPr>
        <p:spPr/>
        <p:txBody>
          <a:bodyPr/>
          <a:lstStyle>
            <a:lvl1pPr eaLnBrk="0" fontAlgn="base" hangingPunct="0">
              <a:spcBef>
                <a:spcPct val="0"/>
              </a:spcBef>
              <a:spcAft>
                <a:spcPct val="0"/>
              </a:spcAft>
              <a:defRPr>
                <a:latin typeface="Arial" charset="0"/>
              </a:defRPr>
            </a:lvl1pPr>
          </a:lstStyle>
          <a:p>
            <a:pPr>
              <a:defRPr/>
            </a:pPr>
            <a:endParaRPr lang="en-US"/>
          </a:p>
        </p:txBody>
      </p:sp>
      <p:sp>
        <p:nvSpPr>
          <p:cNvPr id="6" name="Footer Placeholder 5">
            <a:extLst>
              <a:ext uri="{FF2B5EF4-FFF2-40B4-BE49-F238E27FC236}">
                <a16:creationId xmlns:a16="http://schemas.microsoft.com/office/drawing/2014/main" id="{0E25A2BD-DFB6-474E-8DDE-2D8B33911E0B}"/>
              </a:ext>
            </a:extLst>
          </p:cNvPr>
          <p:cNvSpPr>
            <a:spLocks noGrp="1"/>
          </p:cNvSpPr>
          <p:nvPr>
            <p:ph type="ftr" sz="quarter" idx="11"/>
          </p:nvPr>
        </p:nvSpPr>
        <p:spPr/>
        <p:txBody>
          <a:bodyPr/>
          <a:lstStyle>
            <a:lvl1pPr eaLnBrk="0" fontAlgn="base" hangingPunct="0">
              <a:spcBef>
                <a:spcPct val="0"/>
              </a:spcBef>
              <a:spcAft>
                <a:spcPct val="0"/>
              </a:spcAft>
              <a:defRPr>
                <a:latin typeface="Arial" charset="0"/>
              </a:defRPr>
            </a:lvl1pPr>
          </a:lstStyle>
          <a:p>
            <a:pPr>
              <a:defRPr/>
            </a:pPr>
            <a:endParaRPr lang="en-US"/>
          </a:p>
        </p:txBody>
      </p:sp>
      <p:sp>
        <p:nvSpPr>
          <p:cNvPr id="7" name="Slide Number Placeholder 6">
            <a:extLst>
              <a:ext uri="{FF2B5EF4-FFF2-40B4-BE49-F238E27FC236}">
                <a16:creationId xmlns:a16="http://schemas.microsoft.com/office/drawing/2014/main" id="{B8CF2709-ABF6-4A89-B912-F31B2A173E67}"/>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7A79647B-188B-4493-B006-F27E6AAA62A1}" type="slidenum">
              <a:rPr lang="en-US" altLang="en-US"/>
              <a:pPr>
                <a:defRPr/>
              </a:pPr>
              <a:t>‹#›</a:t>
            </a:fld>
            <a:endParaRPr lang="en-US" altLang="en-US"/>
          </a:p>
        </p:txBody>
      </p:sp>
    </p:spTree>
    <p:extLst>
      <p:ext uri="{BB962C8B-B14F-4D97-AF65-F5344CB8AC3E}">
        <p14:creationId xmlns:p14="http://schemas.microsoft.com/office/powerpoint/2010/main" val="366732527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CD1E9EC-1566-4D0E-9F6D-5AD4E8183B3F}"/>
              </a:ext>
            </a:extLst>
          </p:cNvPr>
          <p:cNvSpPr>
            <a:spLocks noGrp="1"/>
          </p:cNvSpPr>
          <p:nvPr>
            <p:ph type="dt" sz="half" idx="10"/>
          </p:nvPr>
        </p:nvSpPr>
        <p:spPr/>
        <p:txBody>
          <a:bodyPr/>
          <a:lstStyle>
            <a:lvl1pPr eaLnBrk="0" fontAlgn="base" hangingPunct="0">
              <a:spcBef>
                <a:spcPct val="0"/>
              </a:spcBef>
              <a:spcAft>
                <a:spcPct val="0"/>
              </a:spcAft>
              <a:defRPr>
                <a:latin typeface="Arial" charset="0"/>
              </a:defRPr>
            </a:lvl1pPr>
          </a:lstStyle>
          <a:p>
            <a:pPr>
              <a:defRPr/>
            </a:pPr>
            <a:endParaRPr lang="en-US"/>
          </a:p>
        </p:txBody>
      </p:sp>
      <p:sp>
        <p:nvSpPr>
          <p:cNvPr id="5" name="Footer Placeholder 4">
            <a:extLst>
              <a:ext uri="{FF2B5EF4-FFF2-40B4-BE49-F238E27FC236}">
                <a16:creationId xmlns:a16="http://schemas.microsoft.com/office/drawing/2014/main" id="{E44B95D3-656E-40D2-BB11-FBF57EC72543}"/>
              </a:ext>
            </a:extLst>
          </p:cNvPr>
          <p:cNvSpPr>
            <a:spLocks noGrp="1"/>
          </p:cNvSpPr>
          <p:nvPr>
            <p:ph type="ftr" sz="quarter" idx="11"/>
          </p:nvPr>
        </p:nvSpPr>
        <p:spPr/>
        <p:txBody>
          <a:bodyPr/>
          <a:lstStyle>
            <a:lvl1pPr eaLnBrk="0" fontAlgn="base" hangingPunct="0">
              <a:spcBef>
                <a:spcPct val="0"/>
              </a:spcBef>
              <a:spcAft>
                <a:spcPct val="0"/>
              </a:spcAft>
              <a:defRPr>
                <a:latin typeface="Arial" charset="0"/>
              </a:defRPr>
            </a:lvl1pPr>
          </a:lstStyle>
          <a:p>
            <a:pPr>
              <a:defRPr/>
            </a:pPr>
            <a:endParaRPr lang="en-US"/>
          </a:p>
        </p:txBody>
      </p:sp>
      <p:sp>
        <p:nvSpPr>
          <p:cNvPr id="6" name="Slide Number Placeholder 5">
            <a:extLst>
              <a:ext uri="{FF2B5EF4-FFF2-40B4-BE49-F238E27FC236}">
                <a16:creationId xmlns:a16="http://schemas.microsoft.com/office/drawing/2014/main" id="{31005772-7CB9-47A7-9D15-1313A3D42F65}"/>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1F3A5C94-3559-42CA-B743-6B01EDDB26F6}" type="slidenum">
              <a:rPr lang="en-US" altLang="en-US"/>
              <a:pPr>
                <a:defRPr/>
              </a:pPr>
              <a:t>‹#›</a:t>
            </a:fld>
            <a:endParaRPr lang="en-US" altLang="en-US"/>
          </a:p>
        </p:txBody>
      </p:sp>
    </p:spTree>
    <p:extLst>
      <p:ext uri="{BB962C8B-B14F-4D97-AF65-F5344CB8AC3E}">
        <p14:creationId xmlns:p14="http://schemas.microsoft.com/office/powerpoint/2010/main" val="84125599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C332DD8-546E-49DF-ABDA-3A376C033762}"/>
              </a:ext>
            </a:extLst>
          </p:cNvPr>
          <p:cNvSpPr>
            <a:spLocks noGrp="1"/>
          </p:cNvSpPr>
          <p:nvPr>
            <p:ph type="dt" sz="half" idx="10"/>
          </p:nvPr>
        </p:nvSpPr>
        <p:spPr/>
        <p:txBody>
          <a:bodyPr/>
          <a:lstStyle>
            <a:lvl1pPr eaLnBrk="0" fontAlgn="base" hangingPunct="0">
              <a:spcBef>
                <a:spcPct val="0"/>
              </a:spcBef>
              <a:spcAft>
                <a:spcPct val="0"/>
              </a:spcAft>
              <a:defRPr>
                <a:latin typeface="Arial" charset="0"/>
              </a:defRPr>
            </a:lvl1pPr>
          </a:lstStyle>
          <a:p>
            <a:pPr>
              <a:defRPr/>
            </a:pPr>
            <a:endParaRPr lang="en-US"/>
          </a:p>
        </p:txBody>
      </p:sp>
      <p:sp>
        <p:nvSpPr>
          <p:cNvPr id="5" name="Footer Placeholder 4">
            <a:extLst>
              <a:ext uri="{FF2B5EF4-FFF2-40B4-BE49-F238E27FC236}">
                <a16:creationId xmlns:a16="http://schemas.microsoft.com/office/drawing/2014/main" id="{AA6F7734-78DF-4085-B493-63CB94DF56C7}"/>
              </a:ext>
            </a:extLst>
          </p:cNvPr>
          <p:cNvSpPr>
            <a:spLocks noGrp="1"/>
          </p:cNvSpPr>
          <p:nvPr>
            <p:ph type="ftr" sz="quarter" idx="11"/>
          </p:nvPr>
        </p:nvSpPr>
        <p:spPr/>
        <p:txBody>
          <a:bodyPr/>
          <a:lstStyle>
            <a:lvl1pPr eaLnBrk="0" fontAlgn="base" hangingPunct="0">
              <a:spcBef>
                <a:spcPct val="0"/>
              </a:spcBef>
              <a:spcAft>
                <a:spcPct val="0"/>
              </a:spcAft>
              <a:defRPr>
                <a:latin typeface="Arial" charset="0"/>
              </a:defRPr>
            </a:lvl1pPr>
          </a:lstStyle>
          <a:p>
            <a:pPr>
              <a:defRPr/>
            </a:pPr>
            <a:endParaRPr lang="en-US"/>
          </a:p>
        </p:txBody>
      </p:sp>
      <p:sp>
        <p:nvSpPr>
          <p:cNvPr id="6" name="Slide Number Placeholder 5">
            <a:extLst>
              <a:ext uri="{FF2B5EF4-FFF2-40B4-BE49-F238E27FC236}">
                <a16:creationId xmlns:a16="http://schemas.microsoft.com/office/drawing/2014/main" id="{EFCD7857-91C7-4C95-9525-7016F29C44A1}"/>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0ED99AC5-C886-4A1F-B41B-5B855A08E64F}" type="slidenum">
              <a:rPr lang="en-US" altLang="en-US"/>
              <a:pPr>
                <a:defRPr/>
              </a:pPr>
              <a:t>‹#›</a:t>
            </a:fld>
            <a:endParaRPr lang="en-US" altLang="en-US"/>
          </a:p>
        </p:txBody>
      </p:sp>
    </p:spTree>
    <p:extLst>
      <p:ext uri="{BB962C8B-B14F-4D97-AF65-F5344CB8AC3E}">
        <p14:creationId xmlns:p14="http://schemas.microsoft.com/office/powerpoint/2010/main" val="368567622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34983BD-ECAD-49B1-8035-6777899F7B91}"/>
              </a:ext>
            </a:extLst>
          </p:cNvPr>
          <p:cNvSpPr>
            <a:spLocks noGrp="1" noChangeArrowheads="1"/>
          </p:cNvSpPr>
          <p:nvPr>
            <p:ph type="dt" sz="half" idx="10"/>
          </p:nvPr>
        </p:nvSpPr>
        <p:spPr>
          <a:xfrm>
            <a:off x="914400" y="6248400"/>
            <a:ext cx="2540000" cy="457200"/>
          </a:xfrm>
        </p:spPr>
        <p:txBody>
          <a:bodyPr/>
          <a:lstStyle>
            <a:lvl1pPr eaLnBrk="0" fontAlgn="base" hangingPunct="0">
              <a:spcBef>
                <a:spcPct val="0"/>
              </a:spcBef>
              <a:spcAft>
                <a:spcPct val="0"/>
              </a:spcAft>
              <a:defRPr>
                <a:latin typeface="Arial" charset="0"/>
              </a:defRPr>
            </a:lvl1pPr>
          </a:lstStyle>
          <a:p>
            <a:pPr>
              <a:defRPr/>
            </a:pPr>
            <a:endParaRPr lang="en-US" altLang="en-US"/>
          </a:p>
        </p:txBody>
      </p:sp>
      <p:sp>
        <p:nvSpPr>
          <p:cNvPr id="6" name="Footer Placeholder 5">
            <a:extLst>
              <a:ext uri="{FF2B5EF4-FFF2-40B4-BE49-F238E27FC236}">
                <a16:creationId xmlns:a16="http://schemas.microsoft.com/office/drawing/2014/main" id="{D143C29C-78B3-4808-ACE9-F0B6426EB659}"/>
              </a:ext>
            </a:extLst>
          </p:cNvPr>
          <p:cNvSpPr>
            <a:spLocks noGrp="1" noChangeArrowheads="1"/>
          </p:cNvSpPr>
          <p:nvPr>
            <p:ph type="ftr" sz="quarter" idx="11"/>
          </p:nvPr>
        </p:nvSpPr>
        <p:spPr>
          <a:xfrm>
            <a:off x="4165600" y="6248400"/>
            <a:ext cx="3860800" cy="457200"/>
          </a:xfrm>
        </p:spPr>
        <p:txBody>
          <a:bodyPr/>
          <a:lstStyle>
            <a:lvl1pPr eaLnBrk="0" fontAlgn="base" hangingPunct="0">
              <a:spcBef>
                <a:spcPct val="0"/>
              </a:spcBef>
              <a:spcAft>
                <a:spcPct val="0"/>
              </a:spcAft>
              <a:defRPr>
                <a:latin typeface="Arial" charset="0"/>
              </a:defRPr>
            </a:lvl1pPr>
          </a:lstStyle>
          <a:p>
            <a:pPr>
              <a:defRPr/>
            </a:pPr>
            <a:endParaRPr lang="en-US" altLang="en-US"/>
          </a:p>
        </p:txBody>
      </p:sp>
      <p:sp>
        <p:nvSpPr>
          <p:cNvPr id="7" name="Slide Number Placeholder 6">
            <a:extLst>
              <a:ext uri="{FF2B5EF4-FFF2-40B4-BE49-F238E27FC236}">
                <a16:creationId xmlns:a16="http://schemas.microsoft.com/office/drawing/2014/main" id="{FFA6DF86-7EE1-449B-8E1A-227BEE711D6B}"/>
              </a:ext>
            </a:extLst>
          </p:cNvPr>
          <p:cNvSpPr>
            <a:spLocks noGrp="1" noChangeArrowheads="1"/>
          </p:cNvSpPr>
          <p:nvPr>
            <p:ph type="sldNum" sz="quarter" idx="12"/>
          </p:nvPr>
        </p:nvSpPr>
        <p:spPr>
          <a:xfrm>
            <a:off x="8737600" y="6248400"/>
            <a:ext cx="2540000" cy="457200"/>
          </a:xfrm>
        </p:spPr>
        <p:txBody>
          <a:bodyPr/>
          <a:lstStyle>
            <a:lvl1pPr eaLnBrk="0" hangingPunct="0">
              <a:defRPr>
                <a:latin typeface="Arial" panose="020B0604020202020204" pitchFamily="34" charset="0"/>
              </a:defRPr>
            </a:lvl1pPr>
          </a:lstStyle>
          <a:p>
            <a:pPr>
              <a:defRPr/>
            </a:pPr>
            <a:fld id="{B7DB6008-9CD5-4E27-B775-5762F84960CA}" type="slidenum">
              <a:rPr lang="en-US" altLang="en-US"/>
              <a:pPr>
                <a:defRPr/>
              </a:pPr>
              <a:t>‹#›</a:t>
            </a:fld>
            <a:endParaRPr lang="en-US" altLang="en-US"/>
          </a:p>
        </p:txBody>
      </p:sp>
    </p:spTree>
    <p:extLst>
      <p:ext uri="{BB962C8B-B14F-4D97-AF65-F5344CB8AC3E}">
        <p14:creationId xmlns:p14="http://schemas.microsoft.com/office/powerpoint/2010/main" val="2105729616"/>
      </p:ext>
    </p:extLst>
  </p:cSld>
  <p:clrMapOvr>
    <a:masterClrMapping/>
  </p:clrMapOvr>
  <p:transition spd="med"/>
</p:sldLayout>
</file>

<file path=ppt/slideLayouts/slideLayout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A5482AD9-759E-481B-82B8-EA579DFEC87F}"/>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2347A3A1-0552-4EAF-8262-13EAA2E7C685}"/>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47BF630F-79F8-4674-90D6-31D2A7969B43}"/>
              </a:ext>
            </a:extLst>
          </p:cNvPr>
          <p:cNvSpPr>
            <a:spLocks noGrp="1" noChangeArrowheads="1"/>
          </p:cNvSpPr>
          <p:nvPr>
            <p:ph type="sldNum" sz="quarter" idx="12"/>
          </p:nvPr>
        </p:nvSpPr>
        <p:spPr>
          <a:ln/>
        </p:spPr>
        <p:txBody>
          <a:bodyPr/>
          <a:lstStyle>
            <a:lvl1pPr>
              <a:defRPr/>
            </a:lvl1pPr>
          </a:lstStyle>
          <a:p>
            <a:pPr>
              <a:defRPr/>
            </a:pPr>
            <a:fld id="{43981B19-F305-4BFB-9937-FAAD44289969}" type="slidenum">
              <a:rPr lang="en-US" altLang="en-US"/>
              <a:pPr>
                <a:defRPr/>
              </a:pPr>
              <a:t>‹#›</a:t>
            </a:fld>
            <a:endParaRPr lang="en-US" altLang="en-US"/>
          </a:p>
        </p:txBody>
      </p:sp>
    </p:spTree>
    <p:extLst>
      <p:ext uri="{BB962C8B-B14F-4D97-AF65-F5344CB8AC3E}">
        <p14:creationId xmlns:p14="http://schemas.microsoft.com/office/powerpoint/2010/main" val="4117960102"/>
      </p:ext>
    </p:extLst>
  </p:cSld>
  <p:clrMapOvr>
    <a:masterClrMapping/>
  </p:clrMapOv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1308043-217A-4675-BD8A-F4249D8637EB}"/>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AC9EA1E8-4358-4385-A634-3459960266E2}"/>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53D22975-33EB-4B5C-8E6E-C1381737652A}"/>
              </a:ext>
            </a:extLst>
          </p:cNvPr>
          <p:cNvSpPr>
            <a:spLocks noGrp="1" noChangeArrowheads="1"/>
          </p:cNvSpPr>
          <p:nvPr>
            <p:ph type="sldNum" sz="quarter" idx="12"/>
          </p:nvPr>
        </p:nvSpPr>
        <p:spPr>
          <a:ln/>
        </p:spPr>
        <p:txBody>
          <a:bodyPr/>
          <a:lstStyle>
            <a:lvl1pPr>
              <a:defRPr/>
            </a:lvl1pPr>
          </a:lstStyle>
          <a:p>
            <a:pPr>
              <a:defRPr/>
            </a:pPr>
            <a:fld id="{2219E861-7400-453A-A224-FA5D3A02212D}" type="slidenum">
              <a:rPr lang="en-US" altLang="en-US"/>
              <a:pPr>
                <a:defRPr/>
              </a:pPr>
              <a:t>‹#›</a:t>
            </a:fld>
            <a:endParaRPr lang="en-US" altLang="en-US"/>
          </a:p>
        </p:txBody>
      </p:sp>
    </p:spTree>
    <p:extLst>
      <p:ext uri="{BB962C8B-B14F-4D97-AF65-F5344CB8AC3E}">
        <p14:creationId xmlns:p14="http://schemas.microsoft.com/office/powerpoint/2010/main" val="3289122728"/>
      </p:ext>
    </p:extLst>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EF2FEC1B-C54B-42D0-AC92-04772658AC4E}"/>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DAA27C67-A1F5-438A-BF9E-40F40916A47D}"/>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F1611DA2-7222-41CE-A8E3-414177B409BA}"/>
              </a:ext>
            </a:extLst>
          </p:cNvPr>
          <p:cNvSpPr>
            <a:spLocks noGrp="1" noChangeArrowheads="1"/>
          </p:cNvSpPr>
          <p:nvPr>
            <p:ph type="sldNum" sz="quarter" idx="12"/>
          </p:nvPr>
        </p:nvSpPr>
        <p:spPr>
          <a:ln/>
        </p:spPr>
        <p:txBody>
          <a:bodyPr/>
          <a:lstStyle>
            <a:lvl1pPr>
              <a:defRPr/>
            </a:lvl1pPr>
          </a:lstStyle>
          <a:p>
            <a:pPr>
              <a:defRPr/>
            </a:pPr>
            <a:fld id="{E910D4BA-D5CE-4528-BC5F-F78009655214}" type="slidenum">
              <a:rPr lang="en-US" altLang="en-US"/>
              <a:pPr>
                <a:defRPr/>
              </a:pPr>
              <a:t>‹#›</a:t>
            </a:fld>
            <a:endParaRPr lang="en-US" altLang="en-US"/>
          </a:p>
        </p:txBody>
      </p:sp>
    </p:spTree>
    <p:extLst>
      <p:ext uri="{BB962C8B-B14F-4D97-AF65-F5344CB8AC3E}">
        <p14:creationId xmlns:p14="http://schemas.microsoft.com/office/powerpoint/2010/main" val="3900310744"/>
      </p:ext>
    </p:extLst>
  </p:cSld>
  <p:clrMapOvr>
    <a:masterClrMapping/>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92FDEF6D-2023-40E0-97CD-80954E3B6F01}"/>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42C7BBF9-D449-4E66-92BF-41061834AB59}"/>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9142D427-FFBC-405F-A912-8AD1C7F86C98}"/>
              </a:ext>
            </a:extLst>
          </p:cNvPr>
          <p:cNvSpPr>
            <a:spLocks noGrp="1" noChangeArrowheads="1"/>
          </p:cNvSpPr>
          <p:nvPr>
            <p:ph type="sldNum" sz="quarter" idx="12"/>
          </p:nvPr>
        </p:nvSpPr>
        <p:spPr>
          <a:ln/>
        </p:spPr>
        <p:txBody>
          <a:bodyPr/>
          <a:lstStyle>
            <a:lvl1pPr>
              <a:defRPr/>
            </a:lvl1pPr>
          </a:lstStyle>
          <a:p>
            <a:pPr>
              <a:defRPr/>
            </a:pPr>
            <a:fld id="{F592EA15-5FFF-45DA-996C-9A5C46E50852}" type="slidenum">
              <a:rPr lang="en-US" altLang="en-US"/>
              <a:pPr>
                <a:defRPr/>
              </a:pPr>
              <a:t>‹#›</a:t>
            </a:fld>
            <a:endParaRPr lang="en-US" altLang="en-US"/>
          </a:p>
        </p:txBody>
      </p:sp>
    </p:spTree>
    <p:extLst>
      <p:ext uri="{BB962C8B-B14F-4D97-AF65-F5344CB8AC3E}">
        <p14:creationId xmlns:p14="http://schemas.microsoft.com/office/powerpoint/2010/main" val="3354161544"/>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7876EDB-41FD-4DDF-A95C-019C9BEBC7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6261848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0F1320AB-6072-4C57-80B1-1A722206AA72}"/>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a:extLst>
              <a:ext uri="{FF2B5EF4-FFF2-40B4-BE49-F238E27FC236}">
                <a16:creationId xmlns:a16="http://schemas.microsoft.com/office/drawing/2014/main" id="{255CDDCD-C844-474B-9C25-3176C6131378}"/>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17548FD2-88F7-4C4F-837E-33E74D7DF926}"/>
              </a:ext>
            </a:extLst>
          </p:cNvPr>
          <p:cNvSpPr>
            <a:spLocks noGrp="1" noChangeArrowheads="1"/>
          </p:cNvSpPr>
          <p:nvPr>
            <p:ph type="sldNum" sz="quarter" idx="12"/>
          </p:nvPr>
        </p:nvSpPr>
        <p:spPr>
          <a:ln/>
        </p:spPr>
        <p:txBody>
          <a:bodyPr/>
          <a:lstStyle>
            <a:lvl1pPr>
              <a:defRPr/>
            </a:lvl1pPr>
          </a:lstStyle>
          <a:p>
            <a:pPr>
              <a:defRPr/>
            </a:pPr>
            <a:fld id="{8647B09A-AB5D-4041-8ECD-F47D48D53BCD}" type="slidenum">
              <a:rPr lang="en-US" altLang="en-US"/>
              <a:pPr>
                <a:defRPr/>
              </a:pPr>
              <a:t>‹#›</a:t>
            </a:fld>
            <a:endParaRPr lang="en-US" altLang="en-US"/>
          </a:p>
        </p:txBody>
      </p:sp>
    </p:spTree>
    <p:extLst>
      <p:ext uri="{BB962C8B-B14F-4D97-AF65-F5344CB8AC3E}">
        <p14:creationId xmlns:p14="http://schemas.microsoft.com/office/powerpoint/2010/main" val="88983244"/>
      </p:ext>
    </p:extLst>
  </p:cSld>
  <p:clrMapOvr>
    <a:masterClrMapping/>
  </p:clrMapOv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A9AA4DEF-AFD2-43AB-932D-A90B6D71A4A5}"/>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a:extLst>
              <a:ext uri="{FF2B5EF4-FFF2-40B4-BE49-F238E27FC236}">
                <a16:creationId xmlns:a16="http://schemas.microsoft.com/office/drawing/2014/main" id="{FD620959-04AE-4A4D-95FE-DF72C2DA331B}"/>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a:extLst>
              <a:ext uri="{FF2B5EF4-FFF2-40B4-BE49-F238E27FC236}">
                <a16:creationId xmlns:a16="http://schemas.microsoft.com/office/drawing/2014/main" id="{D63E977E-9480-47DC-B6D0-7E4DE17AFBBE}"/>
              </a:ext>
            </a:extLst>
          </p:cNvPr>
          <p:cNvSpPr>
            <a:spLocks noGrp="1" noChangeArrowheads="1"/>
          </p:cNvSpPr>
          <p:nvPr>
            <p:ph type="sldNum" sz="quarter" idx="12"/>
          </p:nvPr>
        </p:nvSpPr>
        <p:spPr>
          <a:ln/>
        </p:spPr>
        <p:txBody>
          <a:bodyPr/>
          <a:lstStyle>
            <a:lvl1pPr>
              <a:defRPr/>
            </a:lvl1pPr>
          </a:lstStyle>
          <a:p>
            <a:pPr>
              <a:defRPr/>
            </a:pPr>
            <a:fld id="{82AB9440-269D-4310-8CC9-EFC331D2B6F3}" type="slidenum">
              <a:rPr lang="en-US" altLang="en-US"/>
              <a:pPr>
                <a:defRPr/>
              </a:pPr>
              <a:t>‹#›</a:t>
            </a:fld>
            <a:endParaRPr lang="en-US" altLang="en-US"/>
          </a:p>
        </p:txBody>
      </p:sp>
    </p:spTree>
    <p:extLst>
      <p:ext uri="{BB962C8B-B14F-4D97-AF65-F5344CB8AC3E}">
        <p14:creationId xmlns:p14="http://schemas.microsoft.com/office/powerpoint/2010/main" val="266060723"/>
      </p:ext>
    </p:extLst>
  </p:cSld>
  <p:clrMapOvr>
    <a:masterClrMapping/>
  </p:clrMapOv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E15AD263-684A-49BC-A7A4-F4605E11BBED}"/>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a:extLst>
              <a:ext uri="{FF2B5EF4-FFF2-40B4-BE49-F238E27FC236}">
                <a16:creationId xmlns:a16="http://schemas.microsoft.com/office/drawing/2014/main" id="{F947C089-2827-4231-85A9-547DB02FCC33}"/>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a:extLst>
              <a:ext uri="{FF2B5EF4-FFF2-40B4-BE49-F238E27FC236}">
                <a16:creationId xmlns:a16="http://schemas.microsoft.com/office/drawing/2014/main" id="{534BC569-F834-4C7C-B9F9-0248505049E7}"/>
              </a:ext>
            </a:extLst>
          </p:cNvPr>
          <p:cNvSpPr>
            <a:spLocks noGrp="1" noChangeArrowheads="1"/>
          </p:cNvSpPr>
          <p:nvPr>
            <p:ph type="sldNum" sz="quarter" idx="12"/>
          </p:nvPr>
        </p:nvSpPr>
        <p:spPr>
          <a:ln/>
        </p:spPr>
        <p:txBody>
          <a:bodyPr/>
          <a:lstStyle>
            <a:lvl1pPr>
              <a:defRPr/>
            </a:lvl1pPr>
          </a:lstStyle>
          <a:p>
            <a:pPr>
              <a:defRPr/>
            </a:pPr>
            <a:fld id="{D14545C0-8B73-4452-A9D6-38E24EECE6D4}" type="slidenum">
              <a:rPr lang="en-US" altLang="en-US"/>
              <a:pPr>
                <a:defRPr/>
              </a:pPr>
              <a:t>‹#›</a:t>
            </a:fld>
            <a:endParaRPr lang="en-US" altLang="en-US"/>
          </a:p>
        </p:txBody>
      </p:sp>
    </p:spTree>
    <p:extLst>
      <p:ext uri="{BB962C8B-B14F-4D97-AF65-F5344CB8AC3E}">
        <p14:creationId xmlns:p14="http://schemas.microsoft.com/office/powerpoint/2010/main" val="3361535675"/>
      </p:ext>
    </p:extLst>
  </p:cSld>
  <p:clrMapOvr>
    <a:masterClrMapping/>
  </p:clrMapOvr>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55DF9E3F-09D7-440F-9F09-B3F462F9B653}"/>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5A2A4509-1887-4CE5-8897-12BECF9E6647}"/>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A4FE99B9-2DC3-4A49-90C8-FD6F6C2C6EFF}"/>
              </a:ext>
            </a:extLst>
          </p:cNvPr>
          <p:cNvSpPr>
            <a:spLocks noGrp="1" noChangeArrowheads="1"/>
          </p:cNvSpPr>
          <p:nvPr>
            <p:ph type="sldNum" sz="quarter" idx="12"/>
          </p:nvPr>
        </p:nvSpPr>
        <p:spPr>
          <a:ln/>
        </p:spPr>
        <p:txBody>
          <a:bodyPr/>
          <a:lstStyle>
            <a:lvl1pPr>
              <a:defRPr/>
            </a:lvl1pPr>
          </a:lstStyle>
          <a:p>
            <a:pPr>
              <a:defRPr/>
            </a:pPr>
            <a:fld id="{E65D9BFA-2AC8-446F-AABD-08793D469CED}" type="slidenum">
              <a:rPr lang="en-US" altLang="en-US"/>
              <a:pPr>
                <a:defRPr/>
              </a:pPr>
              <a:t>‹#›</a:t>
            </a:fld>
            <a:endParaRPr lang="en-US" altLang="en-US"/>
          </a:p>
        </p:txBody>
      </p:sp>
    </p:spTree>
    <p:extLst>
      <p:ext uri="{BB962C8B-B14F-4D97-AF65-F5344CB8AC3E}">
        <p14:creationId xmlns:p14="http://schemas.microsoft.com/office/powerpoint/2010/main" val="879551826"/>
      </p:ext>
    </p:extLst>
  </p:cSld>
  <p:clrMapOvr>
    <a:masterClrMapping/>
  </p:clrMapOv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51B89175-97B6-4D4F-B7E3-36743F2DE091}"/>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B2321849-FCD8-4BB6-804E-D2ACAE36B5A8}"/>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5432B6B3-888D-4B61-B47D-EC83AD84BC1D}"/>
              </a:ext>
            </a:extLst>
          </p:cNvPr>
          <p:cNvSpPr>
            <a:spLocks noGrp="1" noChangeArrowheads="1"/>
          </p:cNvSpPr>
          <p:nvPr>
            <p:ph type="sldNum" sz="quarter" idx="12"/>
          </p:nvPr>
        </p:nvSpPr>
        <p:spPr>
          <a:ln/>
        </p:spPr>
        <p:txBody>
          <a:bodyPr/>
          <a:lstStyle>
            <a:lvl1pPr>
              <a:defRPr/>
            </a:lvl1pPr>
          </a:lstStyle>
          <a:p>
            <a:pPr>
              <a:defRPr/>
            </a:pPr>
            <a:fld id="{7C5E0DA4-A7C6-4323-A709-ED53A5835B92}" type="slidenum">
              <a:rPr lang="en-US" altLang="en-US"/>
              <a:pPr>
                <a:defRPr/>
              </a:pPr>
              <a:t>‹#›</a:t>
            </a:fld>
            <a:endParaRPr lang="en-US" altLang="en-US"/>
          </a:p>
        </p:txBody>
      </p:sp>
    </p:spTree>
    <p:extLst>
      <p:ext uri="{BB962C8B-B14F-4D97-AF65-F5344CB8AC3E}">
        <p14:creationId xmlns:p14="http://schemas.microsoft.com/office/powerpoint/2010/main" val="3073177381"/>
      </p:ext>
    </p:extLst>
  </p:cSld>
  <p:clrMapOvr>
    <a:masterClrMapping/>
  </p:clrMapOvr>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02F86CD-7E3E-4AE0-85ED-A462FD9BCAA4}"/>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128BDDEE-EF40-4498-AB80-19BC42D36297}"/>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89CA653A-3B0E-4CAB-8600-12C77F37296E}"/>
              </a:ext>
            </a:extLst>
          </p:cNvPr>
          <p:cNvSpPr>
            <a:spLocks noGrp="1" noChangeArrowheads="1"/>
          </p:cNvSpPr>
          <p:nvPr>
            <p:ph type="sldNum" sz="quarter" idx="12"/>
          </p:nvPr>
        </p:nvSpPr>
        <p:spPr>
          <a:ln/>
        </p:spPr>
        <p:txBody>
          <a:bodyPr/>
          <a:lstStyle>
            <a:lvl1pPr>
              <a:defRPr/>
            </a:lvl1pPr>
          </a:lstStyle>
          <a:p>
            <a:pPr>
              <a:defRPr/>
            </a:pPr>
            <a:fld id="{7EE40066-EFA9-4495-A539-969C714CB01F}" type="slidenum">
              <a:rPr lang="en-US" altLang="en-US"/>
              <a:pPr>
                <a:defRPr/>
              </a:pPr>
              <a:t>‹#›</a:t>
            </a:fld>
            <a:endParaRPr lang="en-US" altLang="en-US"/>
          </a:p>
        </p:txBody>
      </p:sp>
    </p:spTree>
    <p:extLst>
      <p:ext uri="{BB962C8B-B14F-4D97-AF65-F5344CB8AC3E}">
        <p14:creationId xmlns:p14="http://schemas.microsoft.com/office/powerpoint/2010/main" val="687212872"/>
      </p:ext>
    </p:extLst>
  </p:cSld>
  <p:clrMapOvr>
    <a:masterClrMapping/>
  </p:clrMapOvr>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5FCF25A-198D-4621-B33B-6C840DF0CC87}"/>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A1E7AB8E-8DE3-427B-B59E-7F857D6A264B}"/>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CC9B30E3-7901-4E32-8731-677E32355294}"/>
              </a:ext>
            </a:extLst>
          </p:cNvPr>
          <p:cNvSpPr>
            <a:spLocks noGrp="1" noChangeArrowheads="1"/>
          </p:cNvSpPr>
          <p:nvPr>
            <p:ph type="sldNum" sz="quarter" idx="12"/>
          </p:nvPr>
        </p:nvSpPr>
        <p:spPr>
          <a:ln/>
        </p:spPr>
        <p:txBody>
          <a:bodyPr/>
          <a:lstStyle>
            <a:lvl1pPr>
              <a:defRPr/>
            </a:lvl1pPr>
          </a:lstStyle>
          <a:p>
            <a:pPr>
              <a:defRPr/>
            </a:pPr>
            <a:fld id="{B2AFF566-C716-4277-BB78-618B3DD3E73A}" type="slidenum">
              <a:rPr lang="en-US" altLang="en-US"/>
              <a:pPr>
                <a:defRPr/>
              </a:pPr>
              <a:t>‹#›</a:t>
            </a:fld>
            <a:endParaRPr lang="en-US" altLang="en-US"/>
          </a:p>
        </p:txBody>
      </p:sp>
    </p:spTree>
    <p:extLst>
      <p:ext uri="{BB962C8B-B14F-4D97-AF65-F5344CB8AC3E}">
        <p14:creationId xmlns:p14="http://schemas.microsoft.com/office/powerpoint/2010/main" val="3069366726"/>
      </p:ext>
    </p:extLst>
  </p:cSld>
  <p:clrMapOvr>
    <a:masterClrMapping/>
  </p:clrMapOvr>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4FCF1DD2-7779-4220-ACE8-F58BE341200C}"/>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042E6330-8301-4B0E-951D-1814B3AA8026}"/>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EABC1DF6-3B0A-4D93-A700-5B135FB8AA37}"/>
              </a:ext>
            </a:extLst>
          </p:cNvPr>
          <p:cNvSpPr>
            <a:spLocks noGrp="1" noChangeArrowheads="1"/>
          </p:cNvSpPr>
          <p:nvPr>
            <p:ph type="sldNum" sz="quarter" idx="12"/>
          </p:nvPr>
        </p:nvSpPr>
        <p:spPr>
          <a:ln/>
        </p:spPr>
        <p:txBody>
          <a:bodyPr/>
          <a:lstStyle>
            <a:lvl1pPr>
              <a:defRPr/>
            </a:lvl1pPr>
          </a:lstStyle>
          <a:p>
            <a:pPr>
              <a:defRPr/>
            </a:pPr>
            <a:fld id="{33FD2452-F81A-4417-AF8B-BB1F71616AD8}" type="slidenum">
              <a:rPr lang="en-US" altLang="en-US"/>
              <a:pPr>
                <a:defRPr/>
              </a:pPr>
              <a:t>‹#›</a:t>
            </a:fld>
            <a:endParaRPr lang="en-US" altLang="en-US"/>
          </a:p>
        </p:txBody>
      </p:sp>
    </p:spTree>
    <p:extLst>
      <p:ext uri="{BB962C8B-B14F-4D97-AF65-F5344CB8AC3E}">
        <p14:creationId xmlns:p14="http://schemas.microsoft.com/office/powerpoint/2010/main" val="1747699590"/>
      </p:ext>
    </p:extLst>
  </p:cSld>
  <p:clrMapOvr>
    <a:masterClrMapping/>
  </p:clrMapOvr>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0296F103-C81F-4F77-90D8-805628CE2ED6}"/>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7" name="Rectangle 5">
            <a:extLst>
              <a:ext uri="{FF2B5EF4-FFF2-40B4-BE49-F238E27FC236}">
                <a16:creationId xmlns:a16="http://schemas.microsoft.com/office/drawing/2014/main" id="{2D74EC39-2FE1-4E47-A137-856059F1C489}"/>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8" name="Rectangle 6">
            <a:extLst>
              <a:ext uri="{FF2B5EF4-FFF2-40B4-BE49-F238E27FC236}">
                <a16:creationId xmlns:a16="http://schemas.microsoft.com/office/drawing/2014/main" id="{CA5270BA-A125-403F-A6A3-E370FFDA6E22}"/>
              </a:ext>
            </a:extLst>
          </p:cNvPr>
          <p:cNvSpPr>
            <a:spLocks noGrp="1" noChangeArrowheads="1"/>
          </p:cNvSpPr>
          <p:nvPr>
            <p:ph type="sldNum" sz="quarter" idx="12"/>
          </p:nvPr>
        </p:nvSpPr>
        <p:spPr>
          <a:ln/>
        </p:spPr>
        <p:txBody>
          <a:bodyPr/>
          <a:lstStyle>
            <a:lvl1pPr>
              <a:defRPr/>
            </a:lvl1pPr>
          </a:lstStyle>
          <a:p>
            <a:pPr>
              <a:defRPr/>
            </a:pPr>
            <a:fld id="{610D5CFE-8A35-4B86-8423-99EB22A55D27}" type="slidenum">
              <a:rPr lang="en-US" altLang="en-US"/>
              <a:pPr>
                <a:defRPr/>
              </a:pPr>
              <a:t>‹#›</a:t>
            </a:fld>
            <a:endParaRPr lang="en-US" altLang="en-US"/>
          </a:p>
        </p:txBody>
      </p:sp>
    </p:spTree>
    <p:extLst>
      <p:ext uri="{BB962C8B-B14F-4D97-AF65-F5344CB8AC3E}">
        <p14:creationId xmlns:p14="http://schemas.microsoft.com/office/powerpoint/2010/main" val="3837407760"/>
      </p:ext>
    </p:extLst>
  </p:cSld>
  <p:clrMapOvr>
    <a:masterClrMapping/>
  </p:clrMapOvr>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SmartArt Placeholder 2"/>
          <p:cNvSpPr>
            <a:spLocks noGrp="1"/>
          </p:cNvSpPr>
          <p:nvPr>
            <p:ph type="dgm" idx="1"/>
          </p:nvPr>
        </p:nvSpPr>
        <p:spPr>
          <a:xfrm>
            <a:off x="914400" y="1981200"/>
            <a:ext cx="10363200" cy="4114800"/>
          </a:xfrm>
        </p:spPr>
        <p:txBody>
          <a:bodyPr/>
          <a:lstStyle/>
          <a:p>
            <a:pPr lvl="0"/>
            <a:endParaRPr lang="en-US" noProof="0"/>
          </a:p>
        </p:txBody>
      </p:sp>
      <p:sp>
        <p:nvSpPr>
          <p:cNvPr id="4" name="Rectangle 4">
            <a:extLst>
              <a:ext uri="{FF2B5EF4-FFF2-40B4-BE49-F238E27FC236}">
                <a16:creationId xmlns:a16="http://schemas.microsoft.com/office/drawing/2014/main" id="{25AC1733-DCE9-4D4D-AE42-F0537C6E1543}"/>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86942F54-E49A-42A8-A6A8-CC51CC7E48D6}"/>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FBAB3981-F16E-4A20-8764-989FC4D8BDBF}"/>
              </a:ext>
            </a:extLst>
          </p:cNvPr>
          <p:cNvSpPr>
            <a:spLocks noGrp="1" noChangeArrowheads="1"/>
          </p:cNvSpPr>
          <p:nvPr>
            <p:ph type="sldNum" sz="quarter" idx="12"/>
          </p:nvPr>
        </p:nvSpPr>
        <p:spPr>
          <a:ln/>
        </p:spPr>
        <p:txBody>
          <a:bodyPr/>
          <a:lstStyle>
            <a:lvl1pPr>
              <a:defRPr/>
            </a:lvl1pPr>
          </a:lstStyle>
          <a:p>
            <a:pPr>
              <a:defRPr/>
            </a:pPr>
            <a:fld id="{1B9BF71A-5852-4138-BD64-6E8CA22D93F2}" type="slidenum">
              <a:rPr lang="en-US" altLang="en-US"/>
              <a:pPr>
                <a:defRPr/>
              </a:pPr>
              <a:t>‹#›</a:t>
            </a:fld>
            <a:endParaRPr lang="en-US" altLang="en-US"/>
          </a:p>
        </p:txBody>
      </p:sp>
    </p:spTree>
    <p:extLst>
      <p:ext uri="{BB962C8B-B14F-4D97-AF65-F5344CB8AC3E}">
        <p14:creationId xmlns:p14="http://schemas.microsoft.com/office/powerpoint/2010/main" val="3513676480"/>
      </p:ext>
    </p:extLst>
  </p:cSld>
  <p:clrMapOvr>
    <a:masterClrMapping/>
  </p:clrMapOvr>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slideLayout" Target="../slideLayouts/slideLayout73.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5" Type="http://schemas.openxmlformats.org/officeDocument/2006/relationships/image" Target="../media/image5.png"/><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 Id="rId1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81.xml"/><Relationship Id="rId13" Type="http://schemas.openxmlformats.org/officeDocument/2006/relationships/theme" Target="../theme/theme11.xml"/><Relationship Id="rId3" Type="http://schemas.openxmlformats.org/officeDocument/2006/relationships/slideLayout" Target="../slideLayouts/slideLayout76.xml"/><Relationship Id="rId7" Type="http://schemas.openxmlformats.org/officeDocument/2006/relationships/slideLayout" Target="../slideLayouts/slideLayout80.xml"/><Relationship Id="rId12" Type="http://schemas.openxmlformats.org/officeDocument/2006/relationships/slideLayout" Target="../slideLayouts/slideLayout85.xml"/><Relationship Id="rId2" Type="http://schemas.openxmlformats.org/officeDocument/2006/relationships/slideLayout" Target="../slideLayouts/slideLayout75.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5" Type="http://schemas.openxmlformats.org/officeDocument/2006/relationships/slideLayout" Target="../slideLayouts/slideLayout78.xml"/><Relationship Id="rId10" Type="http://schemas.openxmlformats.org/officeDocument/2006/relationships/slideLayout" Target="../slideLayouts/slideLayout83.xml"/><Relationship Id="rId4" Type="http://schemas.openxmlformats.org/officeDocument/2006/relationships/slideLayout" Target="../slideLayouts/slideLayout77.xml"/><Relationship Id="rId9" Type="http://schemas.openxmlformats.org/officeDocument/2006/relationships/slideLayout" Target="../slideLayouts/slideLayout82.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93.xml"/><Relationship Id="rId13" Type="http://schemas.openxmlformats.org/officeDocument/2006/relationships/slideLayout" Target="../slideLayouts/slideLayout98.xml"/><Relationship Id="rId3" Type="http://schemas.openxmlformats.org/officeDocument/2006/relationships/slideLayout" Target="../slideLayouts/slideLayout88.xml"/><Relationship Id="rId7" Type="http://schemas.openxmlformats.org/officeDocument/2006/relationships/slideLayout" Target="../slideLayouts/slideLayout92.xml"/><Relationship Id="rId12" Type="http://schemas.openxmlformats.org/officeDocument/2006/relationships/slideLayout" Target="../slideLayouts/slideLayout97.xml"/><Relationship Id="rId2" Type="http://schemas.openxmlformats.org/officeDocument/2006/relationships/slideLayout" Target="../slideLayouts/slideLayout87.xml"/><Relationship Id="rId16" Type="http://schemas.openxmlformats.org/officeDocument/2006/relationships/theme" Target="../theme/theme12.xml"/><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slideLayout" Target="../slideLayouts/slideLayout96.xml"/><Relationship Id="rId5" Type="http://schemas.openxmlformats.org/officeDocument/2006/relationships/slideLayout" Target="../slideLayouts/slideLayout90.xml"/><Relationship Id="rId15" Type="http://schemas.openxmlformats.org/officeDocument/2006/relationships/slideLayout" Target="../slideLayouts/slideLayout100.xml"/><Relationship Id="rId10" Type="http://schemas.openxmlformats.org/officeDocument/2006/relationships/slideLayout" Target="../slideLayouts/slideLayout95.xml"/><Relationship Id="rId4" Type="http://schemas.openxmlformats.org/officeDocument/2006/relationships/slideLayout" Target="../slideLayouts/slideLayout89.xml"/><Relationship Id="rId9" Type="http://schemas.openxmlformats.org/officeDocument/2006/relationships/slideLayout" Target="../slideLayouts/slideLayout94.xml"/><Relationship Id="rId14" Type="http://schemas.openxmlformats.org/officeDocument/2006/relationships/slideLayout" Target="../slideLayouts/slideLayout9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5" Type="http://schemas.openxmlformats.org/officeDocument/2006/relationships/slideLayout" Target="../slideLayouts/slideLayout10.xml"/><Relationship Id="rId4" Type="http://schemas.openxmlformats.org/officeDocument/2006/relationships/slideLayout" Target="../slideLayouts/slideLayout9.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2.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13.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1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theme" Target="../theme/theme6.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image" Target="../media/image2.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image" Target="../media/image4.svg"/><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image" Target="../media/image3.png"/><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theme" Target="../theme/theme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theme" Target="../theme/theme8.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theme" Target="../theme/theme9.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D318739-6313-4832-BF0C-EB8BBD5D9B1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42ADD1C-ECB0-4D96-86EA-4520B7F7175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FBC742-7CDF-4168-B3A2-1984DE56047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2400">
                <a:solidFill>
                  <a:schemeClr val="tx2"/>
                </a:solidFill>
              </a:defRPr>
            </a:lvl1pPr>
          </a:lstStyle>
          <a:p>
            <a:fld id="{0462B00D-6D8D-46B4-9A16-80A7275A0471}" type="datetime1">
              <a:rPr lang="en-US" smtClean="0"/>
              <a:t>1/27/2021</a:t>
            </a:fld>
            <a:endParaRPr lang="en-US"/>
          </a:p>
        </p:txBody>
      </p:sp>
      <p:sp>
        <p:nvSpPr>
          <p:cNvPr id="5" name="Footer Placeholder 4">
            <a:extLst>
              <a:ext uri="{FF2B5EF4-FFF2-40B4-BE49-F238E27FC236}">
                <a16:creationId xmlns:a16="http://schemas.microsoft.com/office/drawing/2014/main" id="{C806E17E-90CE-4BA9-A739-00F86E36E9A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2400">
                <a:solidFill>
                  <a:schemeClr val="tx2"/>
                </a:solidFill>
              </a:defRPr>
            </a:lvl1pPr>
          </a:lstStyle>
          <a:p>
            <a:r>
              <a:rPr lang="en-US"/>
              <a:t>US ACCESS BOARD</a:t>
            </a:r>
          </a:p>
        </p:txBody>
      </p:sp>
      <p:sp>
        <p:nvSpPr>
          <p:cNvPr id="6" name="Slide Number Placeholder 5">
            <a:extLst>
              <a:ext uri="{FF2B5EF4-FFF2-40B4-BE49-F238E27FC236}">
                <a16:creationId xmlns:a16="http://schemas.microsoft.com/office/drawing/2014/main" id="{0FBC91AA-D08C-4368-858D-0DC7DB2CB3C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2400">
                <a:solidFill>
                  <a:schemeClr val="tx2"/>
                </a:solidFill>
              </a:defRPr>
            </a:lvl1pPr>
          </a:lstStyle>
          <a:p>
            <a:fld id="{ACE203BA-D97E-4452-8126-3C27CACD36C8}" type="slidenum">
              <a:rPr lang="en-US" smtClean="0"/>
              <a:pPr/>
              <a:t>‹#›</a:t>
            </a:fld>
            <a:endParaRPr lang="en-US"/>
          </a:p>
        </p:txBody>
      </p:sp>
    </p:spTree>
    <p:extLst>
      <p:ext uri="{BB962C8B-B14F-4D97-AF65-F5344CB8AC3E}">
        <p14:creationId xmlns:p14="http://schemas.microsoft.com/office/powerpoint/2010/main" val="1243215029"/>
      </p:ext>
    </p:extLst>
  </p:cSld>
  <p:clrMap bg1="lt1" tx1="dk1" bg2="lt2" tx2="dk2" accent1="accent1" accent2="accent2" accent3="accent3" accent4="accent4" accent5="accent5" accent6="accent6" hlink="hlink" folHlink="folHlink"/>
  <p:sldLayoutIdLst>
    <p:sldLayoutId id="2147483667" r:id="rId1"/>
    <p:sldLayoutId id="2147483680" r:id="rId2"/>
    <p:sldLayoutId id="2147483673" r:id="rId3"/>
    <p:sldLayoutId id="2147483682" r:id="rId4"/>
    <p:sldLayoutId id="2147483684" r:id="rId5"/>
  </p:sldLayoutIdLst>
  <p:hf hdr="0" ftr="0" dt="0"/>
  <p:txStyles>
    <p:titleStyle>
      <a:lvl1pPr algn="l" defTabSz="914400" rtl="0" eaLnBrk="1" latinLnBrk="0" hangingPunct="1">
        <a:lnSpc>
          <a:spcPct val="90000"/>
        </a:lnSpc>
        <a:spcBef>
          <a:spcPct val="0"/>
        </a:spcBef>
        <a:buNone/>
        <a:defRPr sz="4400" kern="1200">
          <a:solidFill>
            <a:schemeClr val="tx2"/>
          </a:solidFill>
          <a:latin typeface="+mn-lt"/>
          <a:ea typeface="+mj-ea"/>
          <a:cs typeface="+mj-cs"/>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2"/>
          </a:solidFill>
          <a:latin typeface="+mj-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2"/>
          </a:solidFill>
          <a:latin typeface="+mj-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2"/>
          </a:solidFill>
          <a:latin typeface="+mj-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2"/>
          </a:solidFill>
          <a:latin typeface="+mj-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2"/>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Title Placeholder 1">
            <a:extLst>
              <a:ext uri="{FF2B5EF4-FFF2-40B4-BE49-F238E27FC236}">
                <a16:creationId xmlns:a16="http://schemas.microsoft.com/office/drawing/2014/main" id="{482C60F0-5005-4BA9-BE60-856D28B1E991}"/>
              </a:ext>
            </a:extLst>
          </p:cNvPr>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1267" name="Text Placeholder 2">
            <a:extLst>
              <a:ext uri="{FF2B5EF4-FFF2-40B4-BE49-F238E27FC236}">
                <a16:creationId xmlns:a16="http://schemas.microsoft.com/office/drawing/2014/main" id="{0C4A26FF-F45B-46AC-9DB2-902E0303B17E}"/>
              </a:ext>
            </a:extLst>
          </p:cNvPr>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pic>
        <p:nvPicPr>
          <p:cNvPr id="11268" name="Picture 3">
            <a:extLst>
              <a:ext uri="{FF2B5EF4-FFF2-40B4-BE49-F238E27FC236}">
                <a16:creationId xmlns:a16="http://schemas.microsoft.com/office/drawing/2014/main" id="{9AB4DF57-2427-4EBF-A646-EA9EC5544922}"/>
              </a:ext>
            </a:extLst>
          </p:cNvPr>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609600" y="6400800"/>
            <a:ext cx="7780867" cy="15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81101445"/>
      </p:ext>
    </p:extLst>
  </p:cSld>
  <p:clrMap bg1="lt1" tx1="dk1" bg2="lt2" tx2="dk2" accent1="accent1" accent2="accent2" accent3="accent3" accent4="accent4" accent5="accent5" accent6="accent6" hlink="hlink" folHlink="folHlink"/>
  <p:sldLayoutIdLst>
    <p:sldLayoutId id="2147484190" r:id="rId1"/>
    <p:sldLayoutId id="2147484191" r:id="rId2"/>
    <p:sldLayoutId id="2147484192" r:id="rId3"/>
    <p:sldLayoutId id="2147484193" r:id="rId4"/>
    <p:sldLayoutId id="2147484194" r:id="rId5"/>
    <p:sldLayoutId id="2147484195" r:id="rId6"/>
    <p:sldLayoutId id="2147484196" r:id="rId7"/>
    <p:sldLayoutId id="2147484197" r:id="rId8"/>
    <p:sldLayoutId id="2147484198" r:id="rId9"/>
    <p:sldLayoutId id="2147484199" r:id="rId10"/>
    <p:sldLayoutId id="2147484200" r:id="rId11"/>
    <p:sldLayoutId id="2147484201" r:id="rId12"/>
    <p:sldLayoutId id="2147484202" r:id="rId13"/>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2" name="Title Placeholder 1">
            <a:extLst>
              <a:ext uri="{FF2B5EF4-FFF2-40B4-BE49-F238E27FC236}">
                <a16:creationId xmlns:a16="http://schemas.microsoft.com/office/drawing/2014/main" id="{FE698E8C-62D7-40B0-B287-FC672326EAF4}"/>
              </a:ext>
            </a:extLst>
          </p:cNvPr>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5603" name="Text Placeholder 2">
            <a:extLst>
              <a:ext uri="{FF2B5EF4-FFF2-40B4-BE49-F238E27FC236}">
                <a16:creationId xmlns:a16="http://schemas.microsoft.com/office/drawing/2014/main" id="{CE0100B7-81A6-4086-BB30-4D818BABC17B}"/>
              </a:ext>
            </a:extLst>
          </p:cNvPr>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D0DA72A8-F7EF-43D6-92B3-FA3567681058}"/>
              </a:ext>
            </a:extLst>
          </p:cNvPr>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a:defRPr>
            </a:lvl1pPr>
          </a:lstStyle>
          <a:p>
            <a:pPr>
              <a:defRPr/>
            </a:pPr>
            <a:endParaRPr lang="en-US"/>
          </a:p>
        </p:txBody>
      </p:sp>
      <p:sp>
        <p:nvSpPr>
          <p:cNvPr id="5" name="Footer Placeholder 4">
            <a:extLst>
              <a:ext uri="{FF2B5EF4-FFF2-40B4-BE49-F238E27FC236}">
                <a16:creationId xmlns:a16="http://schemas.microsoft.com/office/drawing/2014/main" id="{CC364114-713E-4BC7-BC5F-16D6CE700435}"/>
              </a:ext>
            </a:extLst>
          </p:cNvPr>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defRPr>
            </a:lvl1pPr>
          </a:lstStyle>
          <a:p>
            <a:pPr>
              <a:defRPr/>
            </a:pPr>
            <a:endParaRPr lang="en-US"/>
          </a:p>
        </p:txBody>
      </p:sp>
      <p:sp>
        <p:nvSpPr>
          <p:cNvPr id="6" name="Slide Number Placeholder 5">
            <a:extLst>
              <a:ext uri="{FF2B5EF4-FFF2-40B4-BE49-F238E27FC236}">
                <a16:creationId xmlns:a16="http://schemas.microsoft.com/office/drawing/2014/main" id="{81ADE685-C5C9-4280-BD4A-F718158150F3}"/>
              </a:ext>
            </a:extLst>
          </p:cNvPr>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pPr>
              <a:defRPr/>
            </a:pPr>
            <a:fld id="{32E2B231-7C3B-495A-AD4C-5F7C43B2EAB0}" type="slidenum">
              <a:rPr lang="en-US" altLang="en-US"/>
              <a:pPr>
                <a:defRPr/>
              </a:pPr>
              <a:t>‹#›</a:t>
            </a:fld>
            <a:endParaRPr lang="en-US" altLang="en-US"/>
          </a:p>
        </p:txBody>
      </p:sp>
    </p:spTree>
    <p:extLst>
      <p:ext uri="{BB962C8B-B14F-4D97-AF65-F5344CB8AC3E}">
        <p14:creationId xmlns:p14="http://schemas.microsoft.com/office/powerpoint/2010/main" val="939448571"/>
      </p:ext>
    </p:extLst>
  </p:cSld>
  <p:clrMap bg1="lt1" tx1="dk1" bg2="lt2" tx2="dk2" accent1="accent1" accent2="accent2" accent3="accent3" accent4="accent4" accent5="accent5" accent6="accent6" hlink="hlink" folHlink="folHlink"/>
  <p:sldLayoutIdLst>
    <p:sldLayoutId id="2147484204" r:id="rId1"/>
    <p:sldLayoutId id="2147484205" r:id="rId2"/>
    <p:sldLayoutId id="2147484206" r:id="rId3"/>
    <p:sldLayoutId id="2147484207" r:id="rId4"/>
    <p:sldLayoutId id="2147484208" r:id="rId5"/>
    <p:sldLayoutId id="2147484209" r:id="rId6"/>
    <p:sldLayoutId id="2147484210" r:id="rId7"/>
    <p:sldLayoutId id="2147484211" r:id="rId8"/>
    <p:sldLayoutId id="2147484212" r:id="rId9"/>
    <p:sldLayoutId id="2147484213" r:id="rId10"/>
    <p:sldLayoutId id="2147484214" r:id="rId11"/>
    <p:sldLayoutId id="2147484215" r:id="rId12"/>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3885924D-F748-4938-88E3-7A3FE8789D1D}"/>
              </a:ext>
            </a:extLst>
          </p:cNvPr>
          <p:cNvSpPr>
            <a:spLocks noGrp="1" noChangeArrowheads="1"/>
          </p:cNvSpPr>
          <p:nvPr>
            <p:ph type="title"/>
          </p:nvPr>
        </p:nvSpPr>
        <p:spPr bwMode="auto">
          <a:xfrm>
            <a:off x="9144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09D0868C-9697-48CE-8D32-CF7C84D70EE5}"/>
              </a:ext>
            </a:extLst>
          </p:cNvPr>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A2A303A1-3AF6-49B2-850C-EE8E9AD72607}"/>
              </a:ext>
            </a:extLst>
          </p:cNvPr>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chemeClr val="tx1"/>
                </a:solidFill>
                <a:latin typeface="Arial" charset="0"/>
              </a:defRPr>
            </a:lvl1pPr>
          </a:lstStyle>
          <a:p>
            <a:pPr>
              <a:defRPr/>
            </a:pPr>
            <a:endParaRPr lang="en-US" altLang="en-US"/>
          </a:p>
        </p:txBody>
      </p:sp>
      <p:sp>
        <p:nvSpPr>
          <p:cNvPr id="1029" name="Rectangle 5">
            <a:extLst>
              <a:ext uri="{FF2B5EF4-FFF2-40B4-BE49-F238E27FC236}">
                <a16:creationId xmlns:a16="http://schemas.microsoft.com/office/drawing/2014/main" id="{BC7CAB6C-1BA4-48D2-896E-206FF64C90F1}"/>
              </a:ext>
            </a:extLst>
          </p:cNvPr>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chemeClr val="tx1"/>
                </a:solidFill>
                <a:latin typeface="Arial" charset="0"/>
              </a:defRPr>
            </a:lvl1pPr>
          </a:lstStyle>
          <a:p>
            <a:pPr>
              <a:defRPr/>
            </a:pPr>
            <a:endParaRPr lang="en-US" altLang="en-US"/>
          </a:p>
        </p:txBody>
      </p:sp>
      <p:sp>
        <p:nvSpPr>
          <p:cNvPr id="1030" name="Rectangle 6">
            <a:extLst>
              <a:ext uri="{FF2B5EF4-FFF2-40B4-BE49-F238E27FC236}">
                <a16:creationId xmlns:a16="http://schemas.microsoft.com/office/drawing/2014/main" id="{85FDBD8A-7F76-4231-BA2B-CD8692412C18}"/>
              </a:ext>
            </a:extLst>
          </p:cNvPr>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tx1"/>
                </a:solidFill>
              </a:defRPr>
            </a:lvl1pPr>
          </a:lstStyle>
          <a:p>
            <a:pPr>
              <a:defRPr/>
            </a:pPr>
            <a:fld id="{F3AB86E1-E944-4991-B93B-BA4040F0B4FE}" type="slidenum">
              <a:rPr lang="en-US" altLang="en-US"/>
              <a:pPr>
                <a:defRPr/>
              </a:pPr>
              <a:t>‹#›</a:t>
            </a:fld>
            <a:endParaRPr lang="en-US" altLang="en-US"/>
          </a:p>
        </p:txBody>
      </p:sp>
    </p:spTree>
    <p:extLst>
      <p:ext uri="{BB962C8B-B14F-4D97-AF65-F5344CB8AC3E}">
        <p14:creationId xmlns:p14="http://schemas.microsoft.com/office/powerpoint/2010/main" val="2429961724"/>
      </p:ext>
    </p:extLst>
  </p:cSld>
  <p:clrMap bg1="lt1" tx1="dk1" bg2="lt2" tx2="dk2" accent1="accent1" accent2="accent2" accent3="accent3" accent4="accent4" accent5="accent5" accent6="accent6" hlink="hlink" folHlink="folHlink"/>
  <p:sldLayoutIdLst>
    <p:sldLayoutId id="2147484217" r:id="rId1"/>
    <p:sldLayoutId id="2147484218" r:id="rId2"/>
    <p:sldLayoutId id="2147484219" r:id="rId3"/>
    <p:sldLayoutId id="2147484220" r:id="rId4"/>
    <p:sldLayoutId id="2147484221" r:id="rId5"/>
    <p:sldLayoutId id="2147484222" r:id="rId6"/>
    <p:sldLayoutId id="2147484223" r:id="rId7"/>
    <p:sldLayoutId id="2147484224" r:id="rId8"/>
    <p:sldLayoutId id="2147484225" r:id="rId9"/>
    <p:sldLayoutId id="2147484226" r:id="rId10"/>
    <p:sldLayoutId id="2147484227" r:id="rId11"/>
    <p:sldLayoutId id="2147484228" r:id="rId12"/>
    <p:sldLayoutId id="2147484229" r:id="rId13"/>
    <p:sldLayoutId id="2147484230" r:id="rId14"/>
    <p:sldLayoutId id="2147484231" r:id="rId15"/>
  </p:sldLayoutIdLs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eaLnBrk="0" fontAlgn="base" hangingPunct="0">
        <a:spcBef>
          <a:spcPct val="0"/>
        </a:spcBef>
        <a:spcAft>
          <a:spcPct val="0"/>
        </a:spcAft>
        <a:defRPr sz="4400">
          <a:solidFill>
            <a:schemeClr val="tx2"/>
          </a:solidFill>
          <a:latin typeface="Arial" charset="0"/>
        </a:defRPr>
      </a:lvl6pPr>
      <a:lvl7pPr marL="914400" algn="ctr" rtl="0" eaLnBrk="0" fontAlgn="base" hangingPunct="0">
        <a:spcBef>
          <a:spcPct val="0"/>
        </a:spcBef>
        <a:spcAft>
          <a:spcPct val="0"/>
        </a:spcAft>
        <a:defRPr sz="4400">
          <a:solidFill>
            <a:schemeClr val="tx2"/>
          </a:solidFill>
          <a:latin typeface="Arial" charset="0"/>
        </a:defRPr>
      </a:lvl7pPr>
      <a:lvl8pPr marL="1371600" algn="ctr" rtl="0" eaLnBrk="0" fontAlgn="base" hangingPunct="0">
        <a:spcBef>
          <a:spcPct val="0"/>
        </a:spcBef>
        <a:spcAft>
          <a:spcPct val="0"/>
        </a:spcAft>
        <a:defRPr sz="4400">
          <a:solidFill>
            <a:schemeClr val="tx2"/>
          </a:solidFill>
          <a:latin typeface="Arial" charset="0"/>
        </a:defRPr>
      </a:lvl8pPr>
      <a:lvl9pPr marL="1828800" algn="ctr" rtl="0" eaLnBrk="0" fontAlgn="base" hangingPunct="0">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7876EDB-41FD-4DDF-A95C-019C9BEBC7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29387153"/>
      </p:ext>
    </p:extLst>
  </p:cSld>
  <p:clrMap bg1="lt1" tx1="dk1" bg2="lt2" tx2="dk2" accent1="accent1" accent2="accent2" accent3="accent3" accent4="accent4" accent5="accent5" accent6="accent6" hlink="hlink" folHlink="folHlink"/>
  <p:sldLayoutIdLst>
    <p:sldLayoutId id="2147483707" r:id="rId1"/>
    <p:sldLayoutId id="2147483699" r:id="rId2"/>
    <p:sldLayoutId id="2147483705" r:id="rId3"/>
    <p:sldLayoutId id="2147483704" r:id="rId4"/>
    <p:sldLayoutId id="2147483700" r:id="rId5"/>
    <p:sldLayoutId id="2147483702" r:id="rId6"/>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BF914D3-AF64-4B87-BCD5-E30B29BBAF4B}" type="datetime1">
              <a:rPr lang="en-US" smtClean="0">
                <a:solidFill>
                  <a:prstClr val="black">
                    <a:tint val="75000"/>
                  </a:prstClr>
                </a:solidFill>
              </a:rPr>
              <a:t>1/27/2021</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7876EDB-41FD-4DDF-A95C-019C9BEBC7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06932161"/>
      </p:ext>
    </p:extLst>
  </p:cSld>
  <p:clrMap bg1="lt1" tx1="dk1" bg2="lt2" tx2="dk2" accent1="accent1" accent2="accent2" accent3="accent3" accent4="accent4" accent5="accent5" accent6="accent6" hlink="hlink" folHlink="folHlink"/>
  <p:sldLayoutIdLst>
    <p:sldLayoutId id="2147483762" r:id="rId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2000">
                <a:solidFill>
                  <a:schemeClr val="tx1"/>
                </a:solidFill>
              </a:defRPr>
            </a:lvl1pPr>
          </a:lstStyle>
          <a:p>
            <a:fld id="{07876EDB-41FD-4DDF-A95C-019C9BEBC7D2}"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933347658"/>
      </p:ext>
    </p:extLst>
  </p:cSld>
  <p:clrMap bg1="lt1" tx1="dk1" bg2="lt2" tx2="dk2" accent1="accent1" accent2="accent2" accent3="accent3" accent4="accent4" accent5="accent5" accent6="accent6" hlink="hlink" folHlink="folHlink"/>
  <p:sldLayoutIdLst>
    <p:sldLayoutId id="2147484112" r:id="rId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2000">
                <a:solidFill>
                  <a:schemeClr val="tx1"/>
                </a:solidFill>
              </a:defRPr>
            </a:lvl1pPr>
          </a:lstStyle>
          <a:p>
            <a:fld id="{07876EDB-41FD-4DDF-A95C-019C9BEBC7D2}" type="slidenum">
              <a:rPr lang="en-US" smtClean="0">
                <a:solidFill>
                  <a:prstClr val="black">
                    <a:tint val="75000"/>
                  </a:prstClr>
                </a:solidFill>
              </a:rPr>
              <a:pPr/>
              <a:t>‹#›</a:t>
            </a:fld>
            <a:endParaRPr lang="en-US">
              <a:solidFill>
                <a:prstClr val="black"/>
              </a:solidFill>
            </a:endParaRPr>
          </a:p>
        </p:txBody>
      </p:sp>
    </p:spTree>
    <p:extLst>
      <p:ext uri="{BB962C8B-B14F-4D97-AF65-F5344CB8AC3E}">
        <p14:creationId xmlns:p14="http://schemas.microsoft.com/office/powerpoint/2010/main" val="383458270"/>
      </p:ext>
    </p:extLst>
  </p:cSld>
  <p:clrMap bg1="lt1" tx1="dk1" bg2="lt2" tx2="dk2" accent1="accent1" accent2="accent2" accent3="accent3" accent4="accent4" accent5="accent5" accent6="accent6" hlink="hlink" folHlink="folHlink"/>
  <p:sldLayoutIdLst>
    <p:sldLayoutId id="2147483662" r:id="rId1"/>
  </p:sldLayoutIdLst>
  <p:hf hdr="0" ftr="0" dt="0"/>
  <p:txStyles>
    <p:titleStyle>
      <a:lvl1pPr algn="ctr" defTabSz="914400" rtl="0" eaLnBrk="1" latinLnBrk="0" hangingPunct="1">
        <a:spcBef>
          <a:spcPct val="0"/>
        </a:spcBef>
        <a:buNone/>
        <a:defRPr sz="4400" b="1"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Title Placeholder 1">
            <a:extLst>
              <a:ext uri="{FF2B5EF4-FFF2-40B4-BE49-F238E27FC236}">
                <a16:creationId xmlns:a16="http://schemas.microsoft.com/office/drawing/2014/main" id="{B7967F0C-7F98-4C7B-A119-8878A222EB45}"/>
              </a:ext>
            </a:extLst>
          </p:cNvPr>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8195" name="Text Placeholder 2">
            <a:extLst>
              <a:ext uri="{FF2B5EF4-FFF2-40B4-BE49-F238E27FC236}">
                <a16:creationId xmlns:a16="http://schemas.microsoft.com/office/drawing/2014/main" id="{A03E3A23-51D4-4A93-8DF7-2DAD3A300CCB}"/>
              </a:ext>
            </a:extLst>
          </p:cNvPr>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pic>
        <p:nvPicPr>
          <p:cNvPr id="8196" name="Picture 3">
            <a:extLst>
              <a:ext uri="{FF2B5EF4-FFF2-40B4-BE49-F238E27FC236}">
                <a16:creationId xmlns:a16="http://schemas.microsoft.com/office/drawing/2014/main" id="{BF7F97A8-A63F-43EF-9CC4-89882F28D67E}"/>
              </a:ext>
            </a:extLst>
          </p:cNvPr>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609600" y="6400800"/>
            <a:ext cx="7780867" cy="15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61109820"/>
      </p:ext>
    </p:extLst>
  </p:cSld>
  <p:clrMap bg1="lt1" tx1="dk1" bg2="lt2" tx2="dk2" accent1="accent1" accent2="accent2" accent3="accent3" accent4="accent4" accent5="accent5" accent6="accent6" hlink="hlink" folHlink="folHlink"/>
  <p:sldLayoutIdLst>
    <p:sldLayoutId id="2147484127" r:id="rId1"/>
    <p:sldLayoutId id="2147484128" r:id="rId2"/>
    <p:sldLayoutId id="2147484129" r:id="rId3"/>
    <p:sldLayoutId id="2147484130" r:id="rId4"/>
    <p:sldLayoutId id="2147484131" r:id="rId5"/>
    <p:sldLayoutId id="2147484132" r:id="rId6"/>
    <p:sldLayoutId id="2147484133" r:id="rId7"/>
    <p:sldLayoutId id="2147484134" r:id="rId8"/>
    <p:sldLayoutId id="2147484135" r:id="rId9"/>
    <p:sldLayoutId id="2147484136" r:id="rId10"/>
    <p:sldLayoutId id="2147484137" r:id="rId11"/>
    <p:sldLayoutId id="2147484138" r:id="rId12"/>
  </p:sldLayoutIdLst>
  <p:hf sldNum="0"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2FBBDAE-859C-42FC-9639-F46CE0A2D184}"/>
              </a:ext>
            </a:extLst>
          </p:cNvPr>
          <p:cNvSpPr>
            <a:spLocks noGrp="1"/>
          </p:cNvSpPr>
          <p:nvPr>
            <p:ph type="title"/>
          </p:nvPr>
        </p:nvSpPr>
        <p:spPr>
          <a:xfrm>
            <a:off x="838200" y="1"/>
            <a:ext cx="10515600" cy="914399"/>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a:extLst>
              <a:ext uri="{FF2B5EF4-FFF2-40B4-BE49-F238E27FC236}">
                <a16:creationId xmlns:a16="http://schemas.microsoft.com/office/drawing/2014/main" id="{68994E37-0846-4A8F-9031-E8FC14F7135E}"/>
              </a:ext>
            </a:extLst>
          </p:cNvPr>
          <p:cNvSpPr>
            <a:spLocks noGrp="1"/>
          </p:cNvSpPr>
          <p:nvPr>
            <p:ph type="body" idx="1"/>
          </p:nvPr>
        </p:nvSpPr>
        <p:spPr>
          <a:xfrm>
            <a:off x="838200" y="1371599"/>
            <a:ext cx="10515600" cy="48053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E588C1-6A6D-4AF7-8EC2-93CFC564410F}"/>
              </a:ext>
            </a:extLst>
          </p:cNvPr>
          <p:cNvSpPr>
            <a:spLocks noGrp="1"/>
          </p:cNvSpPr>
          <p:nvPr>
            <p:ph type="dt" sz="half" idx="2"/>
          </p:nvPr>
        </p:nvSpPr>
        <p:spPr>
          <a:xfrm>
            <a:off x="9629138"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7B7625-9F29-45F4-B87B-9002A0B2DEA0}" type="datetime1">
              <a:rPr lang="en-US" smtClean="0"/>
              <a:t>1/27/2021</a:t>
            </a:fld>
            <a:endParaRPr lang="en-US"/>
          </a:p>
        </p:txBody>
      </p:sp>
      <p:sp>
        <p:nvSpPr>
          <p:cNvPr id="5" name="Footer Placeholder 4">
            <a:extLst>
              <a:ext uri="{FF2B5EF4-FFF2-40B4-BE49-F238E27FC236}">
                <a16:creationId xmlns:a16="http://schemas.microsoft.com/office/drawing/2014/main" id="{B5CA6005-1ECC-434A-AD6F-066A2F59B9A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Arial Black" panose="020B0A04020102020204" pitchFamily="34" charset="0"/>
              </a:defRPr>
            </a:lvl1pPr>
          </a:lstStyle>
          <a:p>
            <a:r>
              <a:rPr lang="en-US"/>
              <a:t>UNITED STATES ACCESS BOARD</a:t>
            </a:r>
          </a:p>
        </p:txBody>
      </p:sp>
      <p:sp>
        <p:nvSpPr>
          <p:cNvPr id="6" name="Slide Number Placeholder 5">
            <a:extLst>
              <a:ext uri="{FF2B5EF4-FFF2-40B4-BE49-F238E27FC236}">
                <a16:creationId xmlns:a16="http://schemas.microsoft.com/office/drawing/2014/main" id="{54BAC78A-518F-4137-9065-805A24408948}"/>
              </a:ext>
            </a:extLst>
          </p:cNvPr>
          <p:cNvSpPr>
            <a:spLocks noGrp="1"/>
          </p:cNvSpPr>
          <p:nvPr>
            <p:ph type="sldNum" sz="quarter" idx="4"/>
          </p:nvPr>
        </p:nvSpPr>
        <p:spPr>
          <a:xfrm>
            <a:off x="258560" y="6356349"/>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lgn="l"/>
            <a:fld id="{4C7BDD16-5E01-48EB-A245-9CCFC6F86A20}" type="slidenum">
              <a:rPr lang="en-US" smtClean="0"/>
              <a:pPr algn="l"/>
              <a:t>‹#›</a:t>
            </a:fld>
            <a:endParaRPr lang="en-US"/>
          </a:p>
        </p:txBody>
      </p:sp>
      <p:sp>
        <p:nvSpPr>
          <p:cNvPr id="7" name="Oval 6">
            <a:extLst>
              <a:ext uri="{FF2B5EF4-FFF2-40B4-BE49-F238E27FC236}">
                <a16:creationId xmlns:a16="http://schemas.microsoft.com/office/drawing/2014/main" id="{C027B2B7-42B6-4326-8B2E-D5A024B01E78}"/>
              </a:ext>
            </a:extLst>
          </p:cNvPr>
          <p:cNvSpPr/>
          <p:nvPr userDrawn="1"/>
        </p:nvSpPr>
        <p:spPr>
          <a:xfrm>
            <a:off x="10947398" y="5613399"/>
            <a:ext cx="1164167" cy="116416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Graphic 8" descr="United States Access Board Logo">
            <a:extLst>
              <a:ext uri="{FF2B5EF4-FFF2-40B4-BE49-F238E27FC236}">
                <a16:creationId xmlns:a16="http://schemas.microsoft.com/office/drawing/2014/main" id="{847EFF24-2AF3-490C-A0C3-77FDD902C2C8}"/>
              </a:ext>
            </a:extLst>
          </p:cNvPr>
          <p:cNvPicPr>
            <a:picLocks noChangeAspect="1"/>
          </p:cNvPicPr>
          <p:nvPr userDrawn="1"/>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1000738" y="7108787"/>
            <a:ext cx="1054773" cy="1049603"/>
          </a:xfrm>
          <a:prstGeom prst="rect">
            <a:avLst/>
          </a:prstGeom>
        </p:spPr>
      </p:pic>
    </p:spTree>
    <p:extLst>
      <p:ext uri="{BB962C8B-B14F-4D97-AF65-F5344CB8AC3E}">
        <p14:creationId xmlns:p14="http://schemas.microsoft.com/office/powerpoint/2010/main" val="1361145888"/>
      </p:ext>
    </p:extLst>
  </p:cSld>
  <p:clrMap bg1="lt1" tx1="dk1" bg2="lt2" tx2="dk2" accent1="accent1" accent2="accent2" accent3="accent3" accent4="accent4" accent5="accent5" accent6="accent6" hlink="hlink" folHlink="folHlink"/>
  <p:sldLayoutIdLst>
    <p:sldLayoutId id="2147484140" r:id="rId1"/>
    <p:sldLayoutId id="2147484141" r:id="rId2"/>
    <p:sldLayoutId id="2147484142" r:id="rId3"/>
    <p:sldLayoutId id="2147484143" r:id="rId4"/>
    <p:sldLayoutId id="2147484144" r:id="rId5"/>
    <p:sldLayoutId id="2147484145" r:id="rId6"/>
    <p:sldLayoutId id="2147484146" r:id="rId7"/>
    <p:sldLayoutId id="2147484147" r:id="rId8"/>
    <p:sldLayoutId id="2147484148" r:id="rId9"/>
    <p:sldLayoutId id="2147484149" r:id="rId10"/>
  </p:sldLayoutIdLst>
  <p:hf hdr="0" dt="0"/>
  <p:txStyles>
    <p:titleStyle>
      <a:lvl1pPr algn="ctr" defTabSz="914400" rtl="0" eaLnBrk="1" latinLnBrk="0" hangingPunct="1">
        <a:lnSpc>
          <a:spcPct val="90000"/>
        </a:lnSpc>
        <a:spcBef>
          <a:spcPct val="0"/>
        </a:spcBef>
        <a:buNone/>
        <a:defRPr sz="4800" b="1" kern="1200">
          <a:solidFill>
            <a:schemeClr val="tx1"/>
          </a:solidFill>
          <a:latin typeface="Arial Black" panose="020B0A04020102020204" pitchFamily="34" charset="0"/>
          <a:ea typeface="+mj-ea"/>
          <a:cs typeface="+mj-cs"/>
        </a:defRPr>
      </a:lvl1pPr>
    </p:titleStyle>
    <p:bodyStyle>
      <a:lvl1pPr marL="228600" indent="-228600" algn="l" defTabSz="914400" rtl="0" eaLnBrk="1" latinLnBrk="0" hangingPunct="1">
        <a:lnSpc>
          <a:spcPct val="90000"/>
        </a:lnSpc>
        <a:spcBef>
          <a:spcPts val="1000"/>
        </a:spcBef>
        <a:spcAft>
          <a:spcPts val="600"/>
        </a:spcAft>
        <a:buFont typeface="Arial" panose="020B0604020202020204" pitchFamily="34" charset="0"/>
        <a:buChar char="•"/>
        <a:defRPr sz="3600" b="1" kern="1200">
          <a:solidFill>
            <a:schemeClr val="tx1"/>
          </a:solidFill>
          <a:latin typeface="+mn-lt"/>
          <a:ea typeface="+mn-ea"/>
          <a:cs typeface="+mn-cs"/>
        </a:defRPr>
      </a:lvl1pPr>
      <a:lvl2pPr marL="685800" indent="-228600" algn="l" defTabSz="914400" rtl="0" eaLnBrk="1" latinLnBrk="0" hangingPunct="1">
        <a:lnSpc>
          <a:spcPct val="90000"/>
        </a:lnSpc>
        <a:spcBef>
          <a:spcPts val="500"/>
        </a:spcBef>
        <a:spcAft>
          <a:spcPts val="600"/>
        </a:spcAft>
        <a:buFont typeface="Arial" panose="020B0604020202020204" pitchFamily="34" charset="0"/>
        <a:buChar char="•"/>
        <a:defRPr sz="3200" b="1" kern="1200">
          <a:solidFill>
            <a:schemeClr val="tx1"/>
          </a:solidFill>
          <a:latin typeface="+mn-lt"/>
          <a:ea typeface="+mn-ea"/>
          <a:cs typeface="+mn-cs"/>
        </a:defRPr>
      </a:lvl2pPr>
      <a:lvl3pPr marL="1143000" indent="-228600" algn="l" defTabSz="914400" rtl="0" eaLnBrk="1" latinLnBrk="0" hangingPunct="1">
        <a:lnSpc>
          <a:spcPct val="90000"/>
        </a:lnSpc>
        <a:spcBef>
          <a:spcPts val="500"/>
        </a:spcBef>
        <a:spcAft>
          <a:spcPts val="600"/>
        </a:spcAft>
        <a:buFont typeface="Arial" panose="020B0604020202020204" pitchFamily="34" charset="0"/>
        <a:buChar char="•"/>
        <a:defRPr sz="2800" b="1" kern="1200">
          <a:solidFill>
            <a:schemeClr val="tx1"/>
          </a:solidFill>
          <a:latin typeface="+mn-lt"/>
          <a:ea typeface="+mn-ea"/>
          <a:cs typeface="+mn-cs"/>
        </a:defRPr>
      </a:lvl3pPr>
      <a:lvl4pPr marL="1600200" indent="-228600" algn="l" defTabSz="914400" rtl="0" eaLnBrk="1" latinLnBrk="0" hangingPunct="1">
        <a:lnSpc>
          <a:spcPct val="90000"/>
        </a:lnSpc>
        <a:spcBef>
          <a:spcPts val="500"/>
        </a:spcBef>
        <a:spcAft>
          <a:spcPts val="600"/>
        </a:spcAft>
        <a:buFont typeface="Arial" panose="020B0604020202020204" pitchFamily="34" charset="0"/>
        <a:buChar char="•"/>
        <a:defRPr sz="2400" b="1"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b="1"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576">
          <p15:clr>
            <a:srgbClr val="F26B43"/>
          </p15:clr>
        </p15:guide>
        <p15:guide id="2" orient="horz" pos="3888">
          <p15:clr>
            <a:srgbClr val="F26B43"/>
          </p15:clr>
        </p15:guide>
        <p15:guide id="3" orient="horz" pos="864">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06" name="Title Placeholder 1">
            <a:extLst>
              <a:ext uri="{FF2B5EF4-FFF2-40B4-BE49-F238E27FC236}">
                <a16:creationId xmlns:a16="http://schemas.microsoft.com/office/drawing/2014/main" id="{3B1C495C-EE7C-48BD-93F5-0BD6366D8BDD}"/>
              </a:ext>
            </a:extLst>
          </p:cNvPr>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1507" name="Text Placeholder 2">
            <a:extLst>
              <a:ext uri="{FF2B5EF4-FFF2-40B4-BE49-F238E27FC236}">
                <a16:creationId xmlns:a16="http://schemas.microsoft.com/office/drawing/2014/main" id="{24845274-61B2-468E-B1EA-B53248F3B026}"/>
              </a:ext>
            </a:extLst>
          </p:cNvPr>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FEFE5669-7CB2-4783-8007-92096F70B4E5}"/>
              </a:ext>
            </a:extLst>
          </p:cNvPr>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a:defRPr>
            </a:lvl1pPr>
          </a:lstStyle>
          <a:p>
            <a:pPr>
              <a:defRPr/>
            </a:pPr>
            <a:endParaRPr lang="en-US"/>
          </a:p>
        </p:txBody>
      </p:sp>
      <p:sp>
        <p:nvSpPr>
          <p:cNvPr id="5" name="Footer Placeholder 4">
            <a:extLst>
              <a:ext uri="{FF2B5EF4-FFF2-40B4-BE49-F238E27FC236}">
                <a16:creationId xmlns:a16="http://schemas.microsoft.com/office/drawing/2014/main" id="{CC12D4B9-F308-44BC-AAF4-8486719C607D}"/>
              </a:ext>
            </a:extLst>
          </p:cNvPr>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defRPr>
            </a:lvl1pPr>
          </a:lstStyle>
          <a:p>
            <a:pPr>
              <a:defRPr/>
            </a:pPr>
            <a:endParaRPr lang="en-US"/>
          </a:p>
        </p:txBody>
      </p:sp>
      <p:sp>
        <p:nvSpPr>
          <p:cNvPr id="6" name="Slide Number Placeholder 5">
            <a:extLst>
              <a:ext uri="{FF2B5EF4-FFF2-40B4-BE49-F238E27FC236}">
                <a16:creationId xmlns:a16="http://schemas.microsoft.com/office/drawing/2014/main" id="{58F01E9F-4DB6-4D64-865D-559610277F41}"/>
              </a:ext>
            </a:extLst>
          </p:cNvPr>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pPr>
              <a:defRPr/>
            </a:pPr>
            <a:fld id="{3CDE1FD6-0A85-4060-9095-A97716899D3B}" type="slidenum">
              <a:rPr lang="en-US" altLang="en-US"/>
              <a:pPr>
                <a:defRPr/>
              </a:pPr>
              <a:t>‹#›</a:t>
            </a:fld>
            <a:endParaRPr lang="en-US" altLang="en-US"/>
          </a:p>
        </p:txBody>
      </p:sp>
    </p:spTree>
    <p:extLst>
      <p:ext uri="{BB962C8B-B14F-4D97-AF65-F5344CB8AC3E}">
        <p14:creationId xmlns:p14="http://schemas.microsoft.com/office/powerpoint/2010/main" val="3093519942"/>
      </p:ext>
    </p:extLst>
  </p:cSld>
  <p:clrMap bg1="lt1" tx1="dk1" bg2="lt2" tx2="dk2" accent1="accent1" accent2="accent2" accent3="accent3" accent4="accent4" accent5="accent5" accent6="accent6" hlink="hlink" folHlink="folHlink"/>
  <p:sldLayoutIdLst>
    <p:sldLayoutId id="2147484151" r:id="rId1"/>
    <p:sldLayoutId id="2147484152" r:id="rId2"/>
    <p:sldLayoutId id="2147484153" r:id="rId3"/>
    <p:sldLayoutId id="2147484154" r:id="rId4"/>
    <p:sldLayoutId id="2147484155" r:id="rId5"/>
    <p:sldLayoutId id="2147484156" r:id="rId6"/>
    <p:sldLayoutId id="2147484157" r:id="rId7"/>
    <p:sldLayoutId id="2147484158" r:id="rId8"/>
    <p:sldLayoutId id="2147484159" r:id="rId9"/>
    <p:sldLayoutId id="2147484160" r:id="rId10"/>
    <p:sldLayoutId id="2147484161" r:id="rId11"/>
    <p:sldLayoutId id="2147484162" r:id="rId12"/>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Title Placeholder 1">
            <a:extLst>
              <a:ext uri="{FF2B5EF4-FFF2-40B4-BE49-F238E27FC236}">
                <a16:creationId xmlns:a16="http://schemas.microsoft.com/office/drawing/2014/main" id="{90983027-9174-41FA-84AB-115CF91F1928}"/>
              </a:ext>
            </a:extLst>
          </p:cNvPr>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5363" name="Text Placeholder 2">
            <a:extLst>
              <a:ext uri="{FF2B5EF4-FFF2-40B4-BE49-F238E27FC236}">
                <a16:creationId xmlns:a16="http://schemas.microsoft.com/office/drawing/2014/main" id="{DA7385F4-7AF6-4653-9C71-DC3BD4C83A06}"/>
              </a:ext>
            </a:extLst>
          </p:cNvPr>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pic>
        <p:nvPicPr>
          <p:cNvPr id="15364" name="Picture 3">
            <a:extLst>
              <a:ext uri="{FF2B5EF4-FFF2-40B4-BE49-F238E27FC236}">
                <a16:creationId xmlns:a16="http://schemas.microsoft.com/office/drawing/2014/main" id="{C891C9A0-D127-417A-8FFE-39F6E7E7D6A3}"/>
              </a:ext>
            </a:extLst>
          </p:cNvPr>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609600" y="6400800"/>
            <a:ext cx="7780867" cy="15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74824458"/>
      </p:ext>
    </p:extLst>
  </p:cSld>
  <p:clrMap bg1="lt1" tx1="dk1" bg2="lt2" tx2="dk2" accent1="accent1" accent2="accent2" accent3="accent3" accent4="accent4" accent5="accent5" accent6="accent6" hlink="hlink" folHlink="folHlink"/>
  <p:sldLayoutIdLst>
    <p:sldLayoutId id="2147484164" r:id="rId1"/>
    <p:sldLayoutId id="2147484165" r:id="rId2"/>
    <p:sldLayoutId id="2147484166" r:id="rId3"/>
    <p:sldLayoutId id="2147484167" r:id="rId4"/>
    <p:sldLayoutId id="2147484168" r:id="rId5"/>
    <p:sldLayoutId id="2147484169" r:id="rId6"/>
    <p:sldLayoutId id="2147484170" r:id="rId7"/>
    <p:sldLayoutId id="2147484171" r:id="rId8"/>
    <p:sldLayoutId id="2147484172" r:id="rId9"/>
    <p:sldLayoutId id="2147484173" r:id="rId10"/>
    <p:sldLayoutId id="2147484174" r:id="rId11"/>
    <p:sldLayoutId id="2147484175" r:id="rId12"/>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0.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8.xml"/></Relationships>
</file>

<file path=ppt/slides/_rels/slide2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xml"/><Relationship Id="rId1" Type="http://schemas.openxmlformats.org/officeDocument/2006/relationships/slideLayout" Target="../slideLayouts/slideLayout28.xml"/></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30.xml"/></Relationships>
</file>

<file path=ppt/slides/_rels/slide3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34.xml"/></Relationships>
</file>

<file path=ppt/slides/_rels/slide3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png"/><Relationship Id="rId1" Type="http://schemas.openxmlformats.org/officeDocument/2006/relationships/slideLayout" Target="../slideLayouts/slideLayout42.xml"/><Relationship Id="rId4" Type="http://schemas.openxmlformats.org/officeDocument/2006/relationships/image" Target="../media/image36.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5.xml"/></Relationships>
</file>

<file path=ppt/slides/_rels/slide38.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11.xml"/></Relationships>
</file>

<file path=ppt/slides/_rels/slide4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2.png"/><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wmf"/><Relationship Id="rId1" Type="http://schemas.openxmlformats.org/officeDocument/2006/relationships/slideLayout" Target="../slideLayouts/slideLayout72.xml"/></Relationships>
</file>

<file path=ppt/slides/_rels/slide44.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49.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4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5.xml"/><Relationship Id="rId1" Type="http://schemas.openxmlformats.org/officeDocument/2006/relationships/slideLayout" Target="../slideLayouts/slideLayout98.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51.png"/><Relationship Id="rId1" Type="http://schemas.openxmlformats.org/officeDocument/2006/relationships/slideLayout" Target="../slideLayouts/slideLayout14.xml"/></Relationships>
</file>

<file path=ppt/slides/_rels/slide5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6.xml"/><Relationship Id="rId1" Type="http://schemas.openxmlformats.org/officeDocument/2006/relationships/slideLayout" Target="../slideLayouts/slideLayout14.xml"/><Relationship Id="rId4" Type="http://schemas.microsoft.com/office/2007/relationships/hdphoto" Target="../media/hdphoto4.wdp"/></Relationships>
</file>

<file path=ppt/slides/_rels/slide5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image" Target="../media/image55.png"/></Relationships>
</file>

<file path=ppt/slides/_rels/slide56.xml.rels><?xml version="1.0" encoding="UTF-8" standalone="yes"?>
<Relationships xmlns="http://schemas.openxmlformats.org/package/2006/relationships"><Relationship Id="rId3" Type="http://schemas.openxmlformats.org/officeDocument/2006/relationships/image" Target="../media/image56.tif"/><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57.xml.rels><?xml version="1.0" encoding="UTF-8" standalone="yes"?>
<Relationships xmlns="http://schemas.openxmlformats.org/package/2006/relationships"><Relationship Id="rId3" Type="http://schemas.openxmlformats.org/officeDocument/2006/relationships/image" Target="../media/image58.svg"/><Relationship Id="rId2" Type="http://schemas.openxmlformats.org/officeDocument/2006/relationships/image" Target="../media/image57.png"/><Relationship Id="rId1" Type="http://schemas.openxmlformats.org/officeDocument/2006/relationships/slideLayout" Target="../slideLayouts/slideLayout9.xml"/><Relationship Id="rId5" Type="http://schemas.openxmlformats.org/officeDocument/2006/relationships/image" Target="../media/image60.svg"/><Relationship Id="rId4" Type="http://schemas.openxmlformats.org/officeDocument/2006/relationships/image" Target="../media/image59.png"/></Relationships>
</file>

<file path=ppt/slides/_rels/slide5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9.xml"/><Relationship Id="rId1" Type="http://schemas.openxmlformats.org/officeDocument/2006/relationships/slideLayout" Target="../slideLayouts/slideLayout14.xml"/><Relationship Id="rId4" Type="http://schemas.microsoft.com/office/2007/relationships/hdphoto" Target="../media/hdphoto5.wdp"/></Relationships>
</file>

<file path=ppt/slides/_rels/slide59.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10.xml"/><Relationship Id="rId1" Type="http://schemas.openxmlformats.org/officeDocument/2006/relationships/slideLayout" Target="../slideLayouts/slideLayout9.xml"/><Relationship Id="rId6" Type="http://schemas.openxmlformats.org/officeDocument/2006/relationships/image" Target="../media/image68.JPG"/><Relationship Id="rId5" Type="http://schemas.openxmlformats.org/officeDocument/2006/relationships/image" Target="../media/image67.jpeg"/><Relationship Id="rId4" Type="http://schemas.openxmlformats.org/officeDocument/2006/relationships/image" Target="../media/image66.jpeg"/></Relationships>
</file>

<file path=ppt/slides/_rels/slide65.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11.xml"/><Relationship Id="rId1" Type="http://schemas.openxmlformats.org/officeDocument/2006/relationships/slideLayout" Target="../slideLayouts/slideLayout9.xml"/><Relationship Id="rId6" Type="http://schemas.openxmlformats.org/officeDocument/2006/relationships/image" Target="../media/image72.jpeg"/><Relationship Id="rId5" Type="http://schemas.openxmlformats.org/officeDocument/2006/relationships/image" Target="../media/image71.jpeg"/><Relationship Id="rId4" Type="http://schemas.openxmlformats.org/officeDocument/2006/relationships/image" Target="../media/image70.jpeg"/></Relationships>
</file>

<file path=ppt/slides/_rels/slide66.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74.jpeg"/></Relationships>
</file>

<file path=ppt/slides/_rels/slide67.xml.rels><?xml version="1.0" encoding="UTF-8" standalone="yes"?>
<Relationships xmlns="http://schemas.openxmlformats.org/package/2006/relationships"><Relationship Id="rId3" Type="http://schemas.openxmlformats.org/officeDocument/2006/relationships/hyperlink" Target="http://www.access-board.gov/guidelines-and-standards/health-care/about-this-rulemaking/final-standards" TargetMode="External"/><Relationship Id="rId2" Type="http://schemas.openxmlformats.org/officeDocument/2006/relationships/notesSlide" Target="../notesSlides/notesSlide13.xml"/><Relationship Id="rId1" Type="http://schemas.openxmlformats.org/officeDocument/2006/relationships/slideLayout" Target="../slideLayouts/slideLayout8.xml"/><Relationship Id="rId4" Type="http://schemas.openxmlformats.org/officeDocument/2006/relationships/image" Target="../media/image75.jpeg"/></Relationships>
</file>

<file path=ppt/slides/_rels/slide68.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image" Target="../media/image11.jpe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537F2E-2D54-4275-B8A4-45F68D77FEF7}"/>
              </a:ext>
            </a:extLst>
          </p:cNvPr>
          <p:cNvSpPr>
            <a:spLocks noGrp="1"/>
          </p:cNvSpPr>
          <p:nvPr>
            <p:ph type="title"/>
          </p:nvPr>
        </p:nvSpPr>
        <p:spPr/>
        <p:txBody>
          <a:bodyPr>
            <a:normAutofit/>
          </a:bodyPr>
          <a:lstStyle/>
          <a:p>
            <a:r>
              <a:rPr lang="en-US" sz="5400" b="1" dirty="0"/>
              <a:t>Agenda</a:t>
            </a:r>
          </a:p>
        </p:txBody>
      </p:sp>
      <p:sp>
        <p:nvSpPr>
          <p:cNvPr id="3" name="Content Placeholder 2">
            <a:extLst>
              <a:ext uri="{FF2B5EF4-FFF2-40B4-BE49-F238E27FC236}">
                <a16:creationId xmlns:a16="http://schemas.microsoft.com/office/drawing/2014/main" id="{79EB3D90-3D98-4170-8B93-2E2D253A7052}"/>
              </a:ext>
            </a:extLst>
          </p:cNvPr>
          <p:cNvSpPr>
            <a:spLocks noGrp="1"/>
          </p:cNvSpPr>
          <p:nvPr>
            <p:ph idx="1"/>
          </p:nvPr>
        </p:nvSpPr>
        <p:spPr>
          <a:xfrm>
            <a:off x="1566111" y="1784704"/>
            <a:ext cx="8805111" cy="4572281"/>
          </a:xfrm>
        </p:spPr>
        <p:txBody>
          <a:bodyPr>
            <a:normAutofit fontScale="70000" lnSpcReduction="20000"/>
          </a:bodyPr>
          <a:lstStyle/>
          <a:p>
            <a:r>
              <a:rPr lang="en-US" sz="5200" b="1" dirty="0">
                <a:solidFill>
                  <a:schemeClr val="tx1"/>
                </a:solidFill>
              </a:rPr>
              <a:t>Covered Facilities</a:t>
            </a:r>
          </a:p>
          <a:p>
            <a:r>
              <a:rPr lang="en-US" sz="5200" b="1" dirty="0">
                <a:solidFill>
                  <a:schemeClr val="tx1"/>
                </a:solidFill>
              </a:rPr>
              <a:t>Patient Sleeping Rooms</a:t>
            </a:r>
          </a:p>
          <a:p>
            <a:r>
              <a:rPr lang="en-US" sz="5200" b="1" dirty="0">
                <a:solidFill>
                  <a:schemeClr val="tx1"/>
                </a:solidFill>
              </a:rPr>
              <a:t>Parking &amp; Passenger Loading Zones</a:t>
            </a:r>
          </a:p>
          <a:p>
            <a:r>
              <a:rPr lang="en-US" sz="5200" b="1" dirty="0">
                <a:solidFill>
                  <a:schemeClr val="tx1"/>
                </a:solidFill>
              </a:rPr>
              <a:t>Accessible Routes</a:t>
            </a:r>
          </a:p>
          <a:p>
            <a:r>
              <a:rPr lang="en-US" sz="5200" b="1" dirty="0">
                <a:solidFill>
                  <a:schemeClr val="tx1"/>
                </a:solidFill>
              </a:rPr>
              <a:t>Employee Work Areas</a:t>
            </a:r>
          </a:p>
          <a:p>
            <a:r>
              <a:rPr lang="en-US" sz="5200" b="1" dirty="0">
                <a:solidFill>
                  <a:schemeClr val="tx1"/>
                </a:solidFill>
              </a:rPr>
              <a:t>Service Counters</a:t>
            </a:r>
          </a:p>
          <a:p>
            <a:r>
              <a:rPr lang="en-US" sz="5200" b="1" dirty="0">
                <a:solidFill>
                  <a:schemeClr val="tx1"/>
                </a:solidFill>
              </a:rPr>
              <a:t>Public and Common Use Areas</a:t>
            </a:r>
          </a:p>
          <a:p>
            <a:r>
              <a:rPr lang="en-US" sz="5200" b="1" dirty="0">
                <a:solidFill>
                  <a:schemeClr val="tx1"/>
                </a:solidFill>
              </a:rPr>
              <a:t>Medical Diagnostic Equipment</a:t>
            </a:r>
          </a:p>
          <a:p>
            <a:endParaRPr lang="en-US" sz="3600" b="1" dirty="0"/>
          </a:p>
        </p:txBody>
      </p:sp>
      <p:sp>
        <p:nvSpPr>
          <p:cNvPr id="4" name="Slide Number Placeholder 3">
            <a:extLst>
              <a:ext uri="{FF2B5EF4-FFF2-40B4-BE49-F238E27FC236}">
                <a16:creationId xmlns:a16="http://schemas.microsoft.com/office/drawing/2014/main" id="{178ECACC-610D-4BA9-91B1-788AD64E6F98}"/>
              </a:ext>
            </a:extLst>
          </p:cNvPr>
          <p:cNvSpPr>
            <a:spLocks noGrp="1"/>
          </p:cNvSpPr>
          <p:nvPr>
            <p:ph type="sldNum" sz="quarter" idx="12"/>
          </p:nvPr>
        </p:nvSpPr>
        <p:spPr/>
        <p:txBody>
          <a:bodyPr/>
          <a:lstStyle/>
          <a:p>
            <a:fld id="{ACE203BA-D97E-4452-8126-3C27CACD36C8}" type="slidenum">
              <a:rPr lang="en-US" smtClean="0"/>
              <a:t>1</a:t>
            </a:fld>
            <a:endParaRPr lang="en-US"/>
          </a:p>
        </p:txBody>
      </p:sp>
    </p:spTree>
    <p:extLst>
      <p:ext uri="{BB962C8B-B14F-4D97-AF65-F5344CB8AC3E}">
        <p14:creationId xmlns:p14="http://schemas.microsoft.com/office/powerpoint/2010/main" val="13128197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07876EDB-41FD-4DDF-A95C-019C9BEBC7D2}" type="slidenum">
              <a:rPr lang="en-US" smtClean="0"/>
              <a:pPr/>
              <a:t>10</a:t>
            </a:fld>
            <a:endParaRPr lang="en-US" dirty="0"/>
          </a:p>
        </p:txBody>
      </p:sp>
      <p:sp>
        <p:nvSpPr>
          <p:cNvPr id="2" name="Title 1"/>
          <p:cNvSpPr>
            <a:spLocks noGrp="1"/>
          </p:cNvSpPr>
          <p:nvPr>
            <p:ph type="ctrTitle"/>
          </p:nvPr>
        </p:nvSpPr>
        <p:spPr>
          <a:xfrm>
            <a:off x="878305" y="1"/>
            <a:ext cx="10226841" cy="1295400"/>
          </a:xfrm>
        </p:spPr>
        <p:txBody>
          <a:bodyPr>
            <a:noAutofit/>
          </a:bodyPr>
          <a:lstStyle/>
          <a:p>
            <a:r>
              <a:rPr lang="en-US" sz="5300" b="1" dirty="0"/>
              <a:t>Doors – Latch Side Clearance</a:t>
            </a:r>
          </a:p>
        </p:txBody>
      </p:sp>
      <p:sp>
        <p:nvSpPr>
          <p:cNvPr id="9" name="Rectangle 8" hidden="1"/>
          <p:cNvSpPr/>
          <p:nvPr/>
        </p:nvSpPr>
        <p:spPr>
          <a:xfrm>
            <a:off x="2133600" y="2667001"/>
            <a:ext cx="2514600" cy="646331"/>
          </a:xfrm>
          <a:prstGeom prst="rect">
            <a:avLst/>
          </a:prstGeom>
        </p:spPr>
        <p:txBody>
          <a:bodyPr wrap="square">
            <a:spAutoFit/>
          </a:bodyPr>
          <a:lstStyle/>
          <a:p>
            <a:r>
              <a:rPr lang="en-US" sz="900" dirty="0"/>
              <a:t>Drawing showing a trash can blocking the 18 inch maneuvering space to the side of a door and a person in a wheelchair being blocked from reaching the latch.</a:t>
            </a:r>
          </a:p>
        </p:txBody>
      </p:sp>
      <p:sp>
        <p:nvSpPr>
          <p:cNvPr id="10" name="Rectangle 9" hidden="1"/>
          <p:cNvSpPr/>
          <p:nvPr/>
        </p:nvSpPr>
        <p:spPr>
          <a:xfrm>
            <a:off x="6781800" y="2971801"/>
            <a:ext cx="3429000" cy="430887"/>
          </a:xfrm>
          <a:prstGeom prst="rect">
            <a:avLst/>
          </a:prstGeom>
        </p:spPr>
        <p:txBody>
          <a:bodyPr wrap="square">
            <a:spAutoFit/>
          </a:bodyPr>
          <a:lstStyle/>
          <a:p>
            <a:r>
              <a:rPr lang="en-US" sz="1100" dirty="0"/>
              <a:t>ADAAG figure depicting the space requirements for a swinging door with a front approach on the pull side.</a:t>
            </a:r>
          </a:p>
        </p:txBody>
      </p:sp>
      <p:pic>
        <p:nvPicPr>
          <p:cNvPr id="10242" name="Picture 2" descr="Close in photograph of a diagram on the table top of a rolling cart showing that it must not be located in the pull side clearance of a room entry doo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796612" y="1295401"/>
            <a:ext cx="3625059" cy="36375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3" name="Picture 3" descr="Photograph of an entry door into an examination room showing adjacent built-in desk and exam table.  Clearance from the latch side of the door to the corner of the room is clearly visible."/>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752601" y="1299212"/>
            <a:ext cx="4845049" cy="3633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Rectangle 10"/>
          <p:cNvSpPr/>
          <p:nvPr/>
        </p:nvSpPr>
        <p:spPr>
          <a:xfrm>
            <a:off x="2268854" y="5236998"/>
            <a:ext cx="7654293" cy="1384995"/>
          </a:xfrm>
          <a:prstGeom prst="rect">
            <a:avLst/>
          </a:prstGeom>
        </p:spPr>
        <p:txBody>
          <a:bodyPr wrap="square">
            <a:spAutoFit/>
          </a:bodyPr>
          <a:lstStyle/>
          <a:p>
            <a:pPr algn="ctr"/>
            <a:r>
              <a:rPr lang="en-US" sz="2800" b="1" dirty="0">
                <a:solidFill>
                  <a:srgbClr val="000000"/>
                </a:solidFill>
              </a:rPr>
              <a:t>§</a:t>
            </a:r>
            <a:r>
              <a:rPr lang="en-US" sz="2800" b="1" dirty="0"/>
              <a:t>404.2.4 Maneuvering Clearances</a:t>
            </a:r>
          </a:p>
          <a:p>
            <a:pPr algn="ctr"/>
            <a:r>
              <a:rPr lang="en-US" sz="2800" b="1" dirty="0"/>
              <a:t>must not be obstructed </a:t>
            </a:r>
          </a:p>
          <a:p>
            <a:pPr algn="ctr"/>
            <a:r>
              <a:rPr lang="en-US" sz="2800" b="1" dirty="0"/>
              <a:t>ADA regulations to maintain accessible features</a:t>
            </a:r>
          </a:p>
        </p:txBody>
      </p:sp>
    </p:spTree>
    <p:extLst>
      <p:ext uri="{BB962C8B-B14F-4D97-AF65-F5344CB8AC3E}">
        <p14:creationId xmlns:p14="http://schemas.microsoft.com/office/powerpoint/2010/main" val="26358045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4"/>
          <p:cNvSpPr>
            <a:spLocks noGrp="1"/>
          </p:cNvSpPr>
          <p:nvPr/>
        </p:nvSpPr>
        <p:spPr>
          <a:xfrm>
            <a:off x="8222813" y="6018945"/>
            <a:ext cx="2133600" cy="54927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7876EDB-41FD-4DDF-A95C-019C9BEBC7D2}" type="slidenum">
              <a:rPr lang="en-US" sz="1200" smtClean="0">
                <a:solidFill>
                  <a:schemeClr val="bg1">
                    <a:lumMod val="50000"/>
                  </a:schemeClr>
                </a:solidFill>
              </a:rPr>
              <a:pPr/>
              <a:t>11</a:t>
            </a:fld>
            <a:endParaRPr lang="en-US" sz="1200" dirty="0">
              <a:solidFill>
                <a:schemeClr val="bg1">
                  <a:lumMod val="50000"/>
                </a:schemeClr>
              </a:solidFill>
            </a:endParaRPr>
          </a:p>
        </p:txBody>
      </p:sp>
      <p:sp>
        <p:nvSpPr>
          <p:cNvPr id="2" name="Rectangle 1"/>
          <p:cNvSpPr/>
          <p:nvPr/>
        </p:nvSpPr>
        <p:spPr>
          <a:xfrm>
            <a:off x="3000375" y="1296413"/>
            <a:ext cx="6191250" cy="1384995"/>
          </a:xfrm>
          <a:prstGeom prst="rect">
            <a:avLst/>
          </a:prstGeom>
        </p:spPr>
        <p:txBody>
          <a:bodyPr wrap="square">
            <a:spAutoFit/>
          </a:bodyPr>
          <a:lstStyle/>
          <a:p>
            <a:r>
              <a:rPr lang="en-US" sz="2800" dirty="0"/>
              <a:t>Entry doors to hospital patient rooms not required to provide the clearance beyond the latch side of the door.</a:t>
            </a:r>
            <a:endParaRPr lang="en-US" sz="2800" b="1" dirty="0"/>
          </a:p>
        </p:txBody>
      </p:sp>
      <p:pic>
        <p:nvPicPr>
          <p:cNvPr id="6" name="Picture 2" descr="Plan figure from Standards showing maneuvering clearances in front of and to the latch side of the doo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2980175" y="3108325"/>
            <a:ext cx="6211450" cy="3185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hidden="1"/>
          <p:cNvSpPr txBox="1"/>
          <p:nvPr/>
        </p:nvSpPr>
        <p:spPr>
          <a:xfrm>
            <a:off x="3962400" y="3429000"/>
            <a:ext cx="4343400" cy="923330"/>
          </a:xfrm>
          <a:prstGeom prst="rect">
            <a:avLst/>
          </a:prstGeom>
          <a:noFill/>
        </p:spPr>
        <p:txBody>
          <a:bodyPr wrap="square" rtlCol="0">
            <a:spAutoFit/>
          </a:bodyPr>
          <a:lstStyle/>
          <a:p>
            <a:r>
              <a:rPr lang="en-US" sz="1800" dirty="0"/>
              <a:t>plan figure from Standards showing maneuvering clearances in front of and to the latch side of the door</a:t>
            </a:r>
          </a:p>
        </p:txBody>
      </p:sp>
      <p:sp>
        <p:nvSpPr>
          <p:cNvPr id="4" name="Title 3">
            <a:extLst>
              <a:ext uri="{FF2B5EF4-FFF2-40B4-BE49-F238E27FC236}">
                <a16:creationId xmlns:a16="http://schemas.microsoft.com/office/drawing/2014/main" id="{31DC8F5A-182D-424A-9BEF-58D6BD8F9CB1}"/>
              </a:ext>
            </a:extLst>
          </p:cNvPr>
          <p:cNvSpPr>
            <a:spLocks noGrp="1"/>
          </p:cNvSpPr>
          <p:nvPr>
            <p:ph type="title"/>
          </p:nvPr>
        </p:nvSpPr>
        <p:spPr/>
        <p:txBody>
          <a:bodyPr>
            <a:normAutofit fontScale="90000"/>
          </a:bodyPr>
          <a:lstStyle/>
          <a:p>
            <a:pPr lvl="0">
              <a:spcBef>
                <a:spcPts val="0"/>
              </a:spcBef>
            </a:pPr>
            <a:r>
              <a:rPr lang="en-US" sz="6000" b="1" dirty="0">
                <a:solidFill>
                  <a:prstClr val="black"/>
                </a:solidFill>
                <a:ea typeface="+mn-ea"/>
                <a:cs typeface="+mn-cs"/>
              </a:rPr>
              <a:t>Doors – </a:t>
            </a:r>
            <a:r>
              <a:rPr lang="en-US" sz="6000" b="1" dirty="0">
                <a:solidFill>
                  <a:srgbClr val="000000"/>
                </a:solidFill>
                <a:ea typeface="+mn-ea"/>
                <a:cs typeface="+mn-cs"/>
              </a:rPr>
              <a:t>§</a:t>
            </a:r>
            <a:r>
              <a:rPr lang="en-US" sz="6000" b="1" dirty="0">
                <a:solidFill>
                  <a:prstClr val="black"/>
                </a:solidFill>
                <a:ea typeface="+mn-ea"/>
                <a:cs typeface="+mn-cs"/>
              </a:rPr>
              <a:t>404.2.4 Exception</a:t>
            </a:r>
            <a:br>
              <a:rPr lang="en-US" sz="5300" b="1" dirty="0">
                <a:solidFill>
                  <a:prstClr val="black"/>
                </a:solidFill>
                <a:ea typeface="+mn-ea"/>
                <a:cs typeface="+mn-cs"/>
              </a:rPr>
            </a:br>
            <a:endParaRPr lang="en-US" dirty="0"/>
          </a:p>
        </p:txBody>
      </p:sp>
    </p:spTree>
    <p:extLst>
      <p:ext uri="{BB962C8B-B14F-4D97-AF65-F5344CB8AC3E}">
        <p14:creationId xmlns:p14="http://schemas.microsoft.com/office/powerpoint/2010/main" val="2111732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229600" cy="1143000"/>
          </a:xfrm>
        </p:spPr>
        <p:txBody>
          <a:bodyPr>
            <a:normAutofit/>
          </a:bodyPr>
          <a:lstStyle/>
          <a:p>
            <a:r>
              <a:rPr lang="en-US" sz="5400" b="1" dirty="0"/>
              <a:t>Turning Space (</a:t>
            </a:r>
            <a:r>
              <a:rPr lang="en-US" sz="5400" b="1" dirty="0">
                <a:solidFill>
                  <a:srgbClr val="000000"/>
                </a:solidFill>
              </a:rPr>
              <a:t>§</a:t>
            </a:r>
            <a:r>
              <a:rPr lang="en-US" sz="5400" b="1" dirty="0"/>
              <a:t>805.2) </a:t>
            </a:r>
          </a:p>
        </p:txBody>
      </p:sp>
      <p:sp>
        <p:nvSpPr>
          <p:cNvPr id="4" name="Slide Number Placeholder 3"/>
          <p:cNvSpPr>
            <a:spLocks noGrp="1"/>
          </p:cNvSpPr>
          <p:nvPr>
            <p:ph type="sldNum" sz="quarter" idx="12"/>
          </p:nvPr>
        </p:nvSpPr>
        <p:spPr/>
        <p:txBody>
          <a:bodyPr/>
          <a:lstStyle/>
          <a:p>
            <a:fld id="{07876EDB-41FD-4DDF-A95C-019C9BEBC7D2}" type="slidenum">
              <a:rPr lang="en-US" smtClean="0">
                <a:solidFill>
                  <a:prstClr val="black">
                    <a:tint val="75000"/>
                  </a:prstClr>
                </a:solidFill>
              </a:rPr>
              <a:pPr/>
              <a:t>12</a:t>
            </a:fld>
            <a:endParaRPr lang="en-US" dirty="0">
              <a:solidFill>
                <a:prstClr val="black">
                  <a:tint val="75000"/>
                </a:prstClr>
              </a:solidFill>
            </a:endParaRPr>
          </a:p>
        </p:txBody>
      </p:sp>
      <p:sp>
        <p:nvSpPr>
          <p:cNvPr id="13" name="Content Placeholder 2"/>
          <p:cNvSpPr>
            <a:spLocks noGrp="1"/>
          </p:cNvSpPr>
          <p:nvPr>
            <p:ph idx="1"/>
          </p:nvPr>
        </p:nvSpPr>
        <p:spPr>
          <a:xfrm>
            <a:off x="6249588" y="4886637"/>
            <a:ext cx="3048000" cy="609600"/>
          </a:xfrm>
        </p:spPr>
        <p:txBody>
          <a:bodyPr>
            <a:normAutofit/>
          </a:bodyPr>
          <a:lstStyle/>
          <a:p>
            <a:pPr indent="0">
              <a:buNone/>
            </a:pPr>
            <a:r>
              <a:rPr lang="en-US" sz="2800" b="1" dirty="0"/>
              <a:t>T-Shaped Space</a:t>
            </a:r>
          </a:p>
          <a:p>
            <a:pPr indent="0">
              <a:buNone/>
            </a:pPr>
            <a:endParaRPr lang="en-US" b="1" dirty="0"/>
          </a:p>
        </p:txBody>
      </p:sp>
      <p:pic>
        <p:nvPicPr>
          <p:cNvPr id="3074" name="Picture 2" descr="60&quot; diameter turing circule and  T shaped space is 36 inches wide at the top and stem within a 60 inch by 60 inch. "/>
          <p:cNvPicPr>
            <a:picLocks noChangeAspect="1" noChangeArrowheads="1"/>
          </p:cNvPicPr>
          <p:nvPr/>
        </p:nvPicPr>
        <p:blipFill>
          <a:blip r:embed="rId2" cstate="email"/>
          <a:srcRect/>
          <a:stretch>
            <a:fillRect/>
          </a:stretch>
        </p:blipFill>
        <p:spPr bwMode="auto">
          <a:xfrm>
            <a:off x="2255520" y="996940"/>
            <a:ext cx="7680960" cy="4035758"/>
          </a:xfrm>
          <a:prstGeom prst="rect">
            <a:avLst/>
          </a:prstGeom>
          <a:noFill/>
          <a:ln w="9525">
            <a:noFill/>
            <a:miter lim="800000"/>
            <a:headEnd/>
            <a:tailEnd/>
          </a:ln>
        </p:spPr>
      </p:pic>
      <p:sp>
        <p:nvSpPr>
          <p:cNvPr id="6" name="Content Placeholder 2">
            <a:extLst>
              <a:ext uri="{FF2B5EF4-FFF2-40B4-BE49-F238E27FC236}">
                <a16:creationId xmlns:a16="http://schemas.microsoft.com/office/drawing/2014/main" id="{B8F1E636-C738-4C06-BFF4-05296AD24AAA}"/>
              </a:ext>
            </a:extLst>
          </p:cNvPr>
          <p:cNvSpPr txBox="1">
            <a:spLocks/>
          </p:cNvSpPr>
          <p:nvPr/>
        </p:nvSpPr>
        <p:spPr>
          <a:xfrm>
            <a:off x="1969325" y="4408633"/>
            <a:ext cx="3505200" cy="6096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indent="0">
              <a:buFont typeface="Arial" pitchFamily="34" charset="0"/>
              <a:buNone/>
            </a:pPr>
            <a:r>
              <a:rPr lang="en-US" sz="2800" b="1" dirty="0"/>
              <a:t>60” Diameter Circle</a:t>
            </a:r>
          </a:p>
          <a:p>
            <a:pPr indent="0">
              <a:buFont typeface="Arial" pitchFamily="34" charset="0"/>
              <a:buNone/>
            </a:pPr>
            <a:endParaRPr lang="en-US" sz="3200" b="1" dirty="0"/>
          </a:p>
        </p:txBody>
      </p:sp>
      <p:sp>
        <p:nvSpPr>
          <p:cNvPr id="3" name="Rectangle 2">
            <a:extLst>
              <a:ext uri="{FF2B5EF4-FFF2-40B4-BE49-F238E27FC236}">
                <a16:creationId xmlns:a16="http://schemas.microsoft.com/office/drawing/2014/main" id="{65AABDED-1D69-4A8D-B4EC-4F5BE6E1798D}"/>
              </a:ext>
            </a:extLst>
          </p:cNvPr>
          <p:cNvSpPr/>
          <p:nvPr/>
        </p:nvSpPr>
        <p:spPr>
          <a:xfrm>
            <a:off x="3276600" y="5584806"/>
            <a:ext cx="5486400" cy="954107"/>
          </a:xfrm>
          <a:prstGeom prst="rect">
            <a:avLst/>
          </a:prstGeom>
        </p:spPr>
        <p:txBody>
          <a:bodyPr wrap="square">
            <a:spAutoFit/>
          </a:bodyPr>
          <a:lstStyle/>
          <a:p>
            <a:pPr algn="ctr"/>
            <a:r>
              <a:rPr lang="en-US" sz="2800" b="1" dirty="0"/>
              <a:t>Turning space complying with §304 must be provided within the room</a:t>
            </a:r>
          </a:p>
        </p:txBody>
      </p:sp>
    </p:spTree>
    <p:extLst>
      <p:ext uri="{BB962C8B-B14F-4D97-AF65-F5344CB8AC3E}">
        <p14:creationId xmlns:p14="http://schemas.microsoft.com/office/powerpoint/2010/main" val="38043921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5">
            <a:extLst>
              <a:ext uri="{FF2B5EF4-FFF2-40B4-BE49-F238E27FC236}">
                <a16:creationId xmlns:a16="http://schemas.microsoft.com/office/drawing/2014/main" id="{2FCCE604-C74E-4B2E-9784-E5020A28F37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876EDB-41FD-4DDF-A95C-019C9BEBC7D2}"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pic>
        <p:nvPicPr>
          <p:cNvPr id="15" name="Picture 10" descr="A plan diagram from the Standards showing a dimensioned 30-inch by 48-inch minimum clear floor space parallel to a wall.">
            <a:extLst>
              <a:ext uri="{FF2B5EF4-FFF2-40B4-BE49-F238E27FC236}">
                <a16:creationId xmlns:a16="http://schemas.microsoft.com/office/drawing/2014/main" id="{BADFE019-AF09-4CD2-A7AC-EF363CC408D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8507" t="1" r="6339" b="34982"/>
          <a:stretch/>
        </p:blipFill>
        <p:spPr bwMode="auto">
          <a:xfrm rot="5400000">
            <a:off x="1634658" y="4155265"/>
            <a:ext cx="2806391" cy="19609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a:extLst>
              <a:ext uri="{FF2B5EF4-FFF2-40B4-BE49-F238E27FC236}">
                <a16:creationId xmlns:a16="http://schemas.microsoft.com/office/drawing/2014/main" id="{55A4D463-A476-40AD-B5F4-6654E040AE02}"/>
              </a:ext>
            </a:extLst>
          </p:cNvPr>
          <p:cNvSpPr/>
          <p:nvPr/>
        </p:nvSpPr>
        <p:spPr>
          <a:xfrm>
            <a:off x="1853288" y="1254224"/>
            <a:ext cx="3048000" cy="2677656"/>
          </a:xfrm>
          <a:prstGeom prst="rect">
            <a:avLst/>
          </a:prstGeom>
        </p:spPr>
        <p:txBody>
          <a:bodyPr wrap="square">
            <a:spAutoFit/>
          </a:bodyPr>
          <a:lstStyle/>
          <a:p>
            <a:pPr lvl="0">
              <a:defRPr/>
            </a:pPr>
            <a:r>
              <a:rPr kumimoji="0" lang="en-US" sz="2800" i="0" u="none" strike="noStrike" kern="1200" cap="none" spc="0" normalizeH="0" baseline="0" noProof="0" dirty="0">
                <a:ln>
                  <a:noFill/>
                </a:ln>
                <a:solidFill>
                  <a:prstClr val="black"/>
                </a:solidFill>
                <a:effectLst/>
                <a:uLnTx/>
                <a:uFillTx/>
                <a:latin typeface="Calibri"/>
                <a:ea typeface="+mn-ea"/>
                <a:cs typeface="+mn-cs"/>
              </a:rPr>
              <a:t>must provide a clear floor space</a:t>
            </a:r>
            <a:r>
              <a:rPr kumimoji="0" lang="en-US" sz="2800" i="1" u="none" strike="noStrike" kern="1200" cap="none" spc="0" normalizeH="0" baseline="0" noProof="0" dirty="0">
                <a:ln>
                  <a:noFill/>
                </a:ln>
                <a:solidFill>
                  <a:prstClr val="black"/>
                </a:solidFill>
                <a:effectLst/>
                <a:uLnTx/>
                <a:uFillTx/>
                <a:latin typeface="Calibri"/>
                <a:ea typeface="+mn-ea"/>
                <a:cs typeface="+mn-cs"/>
              </a:rPr>
              <a:t> </a:t>
            </a:r>
            <a:r>
              <a:rPr kumimoji="0" lang="en-US" sz="2800" i="0" u="none" strike="noStrike" kern="1200" cap="none" spc="0" normalizeH="0" baseline="0" noProof="0" dirty="0">
                <a:ln>
                  <a:noFill/>
                </a:ln>
                <a:solidFill>
                  <a:prstClr val="black"/>
                </a:solidFill>
                <a:effectLst/>
                <a:uLnTx/>
                <a:uFillTx/>
                <a:latin typeface="Calibri"/>
                <a:ea typeface="+mn-ea"/>
                <a:cs typeface="+mn-cs"/>
              </a:rPr>
              <a:t>complying with section </a:t>
            </a:r>
            <a:r>
              <a:rPr lang="en-US" sz="2800" dirty="0">
                <a:solidFill>
                  <a:srgbClr val="000000"/>
                </a:solidFill>
              </a:rPr>
              <a:t>§</a:t>
            </a:r>
            <a:r>
              <a:rPr kumimoji="0" lang="en-US" sz="2800" i="0" u="none" strike="noStrike" kern="1200" cap="none" spc="0" normalizeH="0" baseline="0" noProof="0" dirty="0">
                <a:ln>
                  <a:noFill/>
                </a:ln>
                <a:solidFill>
                  <a:prstClr val="black"/>
                </a:solidFill>
                <a:effectLst/>
                <a:uLnTx/>
                <a:uFillTx/>
                <a:latin typeface="Calibri"/>
                <a:ea typeface="+mn-ea"/>
                <a:cs typeface="+mn-cs"/>
              </a:rPr>
              <a:t>305 on both sides of the bed</a:t>
            </a:r>
            <a:endParaRPr kumimoji="0" lang="en-US" sz="1200" i="0" u="none" strike="noStrike" kern="1200" cap="none" spc="0" normalizeH="0" baseline="0" noProof="0" dirty="0">
              <a:ln>
                <a:noFill/>
              </a:ln>
              <a:solidFill>
                <a:prstClr val="black"/>
              </a:solidFill>
              <a:effectLst/>
              <a:uLnTx/>
              <a:uFillTx/>
              <a:latin typeface="Calibri"/>
              <a:ea typeface="+mn-ea"/>
              <a:cs typeface="+mn-cs"/>
            </a:endParaRPr>
          </a:p>
        </p:txBody>
      </p:sp>
      <p:sp>
        <p:nvSpPr>
          <p:cNvPr id="2" name="Title 1">
            <a:extLst>
              <a:ext uri="{FF2B5EF4-FFF2-40B4-BE49-F238E27FC236}">
                <a16:creationId xmlns:a16="http://schemas.microsoft.com/office/drawing/2014/main" id="{0171DDFB-39DD-479A-84E3-18045DC21402}"/>
              </a:ext>
            </a:extLst>
          </p:cNvPr>
          <p:cNvSpPr>
            <a:spLocks noGrp="1"/>
          </p:cNvSpPr>
          <p:nvPr>
            <p:ph type="title"/>
          </p:nvPr>
        </p:nvSpPr>
        <p:spPr>
          <a:xfrm>
            <a:off x="348916" y="0"/>
            <a:ext cx="11658600" cy="1143000"/>
          </a:xfrm>
        </p:spPr>
        <p:txBody>
          <a:bodyPr>
            <a:noAutofit/>
          </a:bodyPr>
          <a:lstStyle/>
          <a:p>
            <a:pPr lvl="0">
              <a:spcBef>
                <a:spcPts val="0"/>
              </a:spcBef>
            </a:pPr>
            <a:r>
              <a:rPr lang="en-US" sz="5400" b="1" dirty="0">
                <a:solidFill>
                  <a:prstClr val="black"/>
                </a:solidFill>
                <a:ea typeface="+mn-ea"/>
                <a:cs typeface="+mn-cs"/>
              </a:rPr>
              <a:t>Clear or Ground Floor Space (</a:t>
            </a:r>
            <a:r>
              <a:rPr lang="en-US" sz="5400" b="1" dirty="0">
                <a:solidFill>
                  <a:srgbClr val="000000"/>
                </a:solidFill>
                <a:ea typeface="+mn-ea"/>
                <a:cs typeface="+mn-cs"/>
              </a:rPr>
              <a:t>§</a:t>
            </a:r>
            <a:r>
              <a:rPr lang="en-US" sz="5400" b="1" dirty="0">
                <a:solidFill>
                  <a:prstClr val="black"/>
                </a:solidFill>
                <a:ea typeface="+mn-ea"/>
                <a:cs typeface="+mn-cs"/>
              </a:rPr>
              <a:t>805.3) </a:t>
            </a:r>
            <a:endParaRPr lang="en-US" sz="5400" dirty="0"/>
          </a:p>
        </p:txBody>
      </p:sp>
      <p:pic>
        <p:nvPicPr>
          <p:cNvPr id="7" name="Picture 2" descr="Photo of an appealing sleeping room with stylish furniture and full-story window alcove.">
            <a:extLst>
              <a:ext uri="{FF2B5EF4-FFF2-40B4-BE49-F238E27FC236}">
                <a16:creationId xmlns:a16="http://schemas.microsoft.com/office/drawing/2014/main" id="{C7B22E79-5085-491C-8407-DA9A02A5CC5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76800" y="1511829"/>
            <a:ext cx="5791200" cy="4447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84900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304800"/>
            <a:ext cx="9144000" cy="1417638"/>
          </a:xfrm>
        </p:spPr>
        <p:txBody>
          <a:bodyPr>
            <a:noAutofit/>
          </a:bodyPr>
          <a:lstStyle/>
          <a:p>
            <a:r>
              <a:rPr lang="en-US" sz="5400" b="1" dirty="0">
                <a:latin typeface="+mn-lt"/>
              </a:rPr>
              <a:t>Patient Sleeping Rooms </a:t>
            </a:r>
            <a:br>
              <a:rPr lang="en-US" sz="5400" b="1" dirty="0">
                <a:latin typeface="+mn-lt"/>
              </a:rPr>
            </a:br>
            <a:r>
              <a:rPr lang="en-US" sz="5400" b="1" dirty="0">
                <a:latin typeface="+mn-lt"/>
              </a:rPr>
              <a:t>Toilet and Bathing</a:t>
            </a:r>
            <a:endParaRPr lang="en-US" sz="5400" dirty="0">
              <a:latin typeface="+mn-lt"/>
            </a:endParaRPr>
          </a:p>
        </p:txBody>
      </p:sp>
      <p:pic>
        <p:nvPicPr>
          <p:cNvPr id="7" name="Picture 2" descr="Plan diagram of accessible toilet and bathing room.  Clear floor spaces are shown at fixtures.  A person is shown transferring to the toilet and another maneuvering in the roll-in showe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9828" b="12920"/>
          <a:stretch/>
        </p:blipFill>
        <p:spPr bwMode="auto">
          <a:xfrm flipH="1">
            <a:off x="5404818" y="2492009"/>
            <a:ext cx="5263182" cy="3901219"/>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1905000" y="2027238"/>
            <a:ext cx="6477000" cy="4830763"/>
          </a:xfrm>
        </p:spPr>
        <p:txBody>
          <a:bodyPr/>
          <a:lstStyle/>
          <a:p>
            <a:pPr marL="0" indent="0">
              <a:buNone/>
            </a:pPr>
            <a:r>
              <a:rPr lang="en-US" b="1"/>
              <a:t>Those </a:t>
            </a:r>
            <a:r>
              <a:rPr lang="en-US" b="1" i="1"/>
              <a:t>serving</a:t>
            </a:r>
            <a:r>
              <a:rPr lang="en-US" b="1"/>
              <a:t> patient rooms required to be accessible</a:t>
            </a:r>
          </a:p>
          <a:p>
            <a:pPr lvl="1"/>
            <a:r>
              <a:rPr lang="en-US" b="1"/>
              <a:t>Exception for toilets</a:t>
            </a:r>
          </a:p>
          <a:p>
            <a:pPr marL="457200" lvl="1" indent="0">
              <a:buNone/>
            </a:pPr>
            <a:r>
              <a:rPr lang="en-US" b="1"/>
              <a:t>in critical care or</a:t>
            </a:r>
          </a:p>
          <a:p>
            <a:pPr marL="457200" lvl="1" indent="0">
              <a:buNone/>
            </a:pPr>
            <a:r>
              <a:rPr lang="en-US" b="1"/>
              <a:t>intensive care</a:t>
            </a:r>
          </a:p>
          <a:p>
            <a:pPr marL="457200" lvl="1" indent="0">
              <a:buNone/>
            </a:pPr>
            <a:r>
              <a:rPr lang="en-US" b="1"/>
              <a:t>patient rooms</a:t>
            </a:r>
          </a:p>
        </p:txBody>
      </p:sp>
      <p:sp>
        <p:nvSpPr>
          <p:cNvPr id="8" name="Slide Number Placeholder 4"/>
          <p:cNvSpPr>
            <a:spLocks noGrp="1"/>
          </p:cNvSpPr>
          <p:nvPr/>
        </p:nvSpPr>
        <p:spPr>
          <a:xfrm>
            <a:off x="8222813" y="6018945"/>
            <a:ext cx="2133600" cy="54927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7876EDB-41FD-4DDF-A95C-019C9BEBC7D2}" type="slidenum">
              <a:rPr lang="en-US" smtClean="0">
                <a:solidFill>
                  <a:schemeClr val="bg1">
                    <a:lumMod val="50000"/>
                  </a:schemeClr>
                </a:solidFill>
              </a:rPr>
              <a:pPr/>
              <a:t>14</a:t>
            </a:fld>
            <a:endParaRPr lang="en-US">
              <a:solidFill>
                <a:schemeClr val="bg1">
                  <a:lumMod val="50000"/>
                </a:schemeClr>
              </a:solidFill>
            </a:endParaRPr>
          </a:p>
        </p:txBody>
      </p:sp>
    </p:spTree>
    <p:extLst>
      <p:ext uri="{BB962C8B-B14F-4D97-AF65-F5344CB8AC3E}">
        <p14:creationId xmlns:p14="http://schemas.microsoft.com/office/powerpoint/2010/main" val="3589435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Slide Number Placeholder 2">
            <a:extLst>
              <a:ext uri="{FF2B5EF4-FFF2-40B4-BE49-F238E27FC236}">
                <a16:creationId xmlns:a16="http://schemas.microsoft.com/office/drawing/2014/main" id="{0655E121-C5CC-4B89-B399-8251B008BD98}"/>
              </a:ext>
            </a:extLst>
          </p:cNvPr>
          <p:cNvSpPr txBox="1">
            <a:spLocks/>
          </p:cNvSpPr>
          <p:nvPr/>
        </p:nvSpPr>
        <p:spPr bwMode="auto">
          <a:xfrm>
            <a:off x="8153400" y="6492876"/>
            <a:ext cx="2133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en-US"/>
            </a:defPPr>
            <a:lvl1pPr algn="l" rtl="0" eaLnBrk="0" fontAlgn="base" hangingPunct="0">
              <a:spcBef>
                <a:spcPct val="20000"/>
              </a:spcBef>
              <a:spcAft>
                <a:spcPct val="0"/>
              </a:spcAft>
              <a:buFont typeface="Arial" panose="020B0604020202020204" pitchFamily="34" charset="0"/>
              <a:buChar char="•"/>
              <a:defRPr sz="3200" kern="1200">
                <a:solidFill>
                  <a:schemeClr val="tx1"/>
                </a:solidFill>
                <a:latin typeface="Calibri" panose="020F0502020204030204" pitchFamily="34" charset="0"/>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Calibri" panose="020F0502020204030204" pitchFamily="34" charset="0"/>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Calibri" panose="020F0502020204030204" pitchFamily="34" charset="0"/>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mn-cs"/>
              </a:defRPr>
            </a:lvl5pPr>
            <a:lvl6pPr marL="25146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mn-cs"/>
              </a:defRPr>
            </a:lvl6pPr>
            <a:lvl7pPr marL="29718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mn-cs"/>
              </a:defRPr>
            </a:lvl7pPr>
            <a:lvl8pPr marL="34290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mn-cs"/>
              </a:defRPr>
            </a:lvl8pPr>
            <a:lvl9pPr marL="38862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tabLst/>
              <a:defRPr/>
            </a:pPr>
            <a:fld id="{FA31B72B-CCE7-48A9-87F4-63DCC4A210B8}" type="slidenum">
              <a:rPr kumimoji="0" lang="en-US" altLang="en-US" sz="1400" b="0" i="0" u="none" strike="noStrike" kern="1200" cap="none" spc="0" normalizeH="0" baseline="0" noProof="0">
                <a:ln>
                  <a:noFill/>
                </a:ln>
                <a:solidFill>
                  <a:srgbClr val="898989"/>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tabLst/>
                <a:defRPr/>
              </a:pPr>
              <a:t>15</a:t>
            </a:fld>
            <a:endParaRPr kumimoji="0" lang="en-US" altLang="en-US" sz="1400" b="0" i="0" u="none" strike="noStrike" kern="1200" cap="none" spc="0" normalizeH="0" baseline="0" noProof="0" dirty="0">
              <a:ln>
                <a:noFill/>
              </a:ln>
              <a:solidFill>
                <a:srgbClr val="898989"/>
              </a:solidFill>
              <a:effectLst/>
              <a:uLnTx/>
              <a:uFillTx/>
              <a:latin typeface="Calibri" panose="020F0502020204030204" pitchFamily="34" charset="0"/>
              <a:ea typeface="+mn-ea"/>
              <a:cs typeface="+mn-cs"/>
            </a:endParaRPr>
          </a:p>
        </p:txBody>
      </p:sp>
      <p:sp>
        <p:nvSpPr>
          <p:cNvPr id="23556" name="Rectangle 4">
            <a:extLst>
              <a:ext uri="{FF2B5EF4-FFF2-40B4-BE49-F238E27FC236}">
                <a16:creationId xmlns:a16="http://schemas.microsoft.com/office/drawing/2014/main" id="{3A67F854-55F9-4EEB-8339-D3AA47DE6DCE}"/>
              </a:ext>
            </a:extLst>
          </p:cNvPr>
          <p:cNvSpPr>
            <a:spLocks noGrp="1" noChangeArrowheads="1"/>
          </p:cNvSpPr>
          <p:nvPr>
            <p:ph type="title"/>
          </p:nvPr>
        </p:nvSpPr>
        <p:spPr>
          <a:xfrm>
            <a:off x="577516" y="0"/>
            <a:ext cx="11321716" cy="1143000"/>
          </a:xfrm>
        </p:spPr>
        <p:txBody>
          <a:bodyPr rtlCol="0">
            <a:normAutofit/>
          </a:bodyPr>
          <a:lstStyle/>
          <a:p>
            <a:pPr eaLnBrk="1" fontAlgn="auto" hangingPunct="1">
              <a:spcAft>
                <a:spcPts val="0"/>
              </a:spcAft>
              <a:defRPr/>
            </a:pPr>
            <a:r>
              <a:rPr lang="en-US" sz="5400" b="1" dirty="0"/>
              <a:t>Toilet &amp; Bathing Facilities (§213)  </a:t>
            </a:r>
          </a:p>
        </p:txBody>
      </p:sp>
      <p:sp>
        <p:nvSpPr>
          <p:cNvPr id="630787" name="Rectangle 6">
            <a:extLst>
              <a:ext uri="{FF2B5EF4-FFF2-40B4-BE49-F238E27FC236}">
                <a16:creationId xmlns:a16="http://schemas.microsoft.com/office/drawing/2014/main" id="{26837DA2-DE0B-4B1B-A515-95D7631B4750}"/>
              </a:ext>
            </a:extLst>
          </p:cNvPr>
          <p:cNvSpPr>
            <a:spLocks noChangeArrowheads="1"/>
          </p:cNvSpPr>
          <p:nvPr/>
        </p:nvSpPr>
        <p:spPr bwMode="auto">
          <a:xfrm>
            <a:off x="1828800" y="1143000"/>
            <a:ext cx="815340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342900" marR="0" lvl="0" indent="0" algn="ctr" defTabSz="914400" rtl="0" eaLnBrk="1" fontAlgn="base" latinLnBrk="0" hangingPunct="1">
              <a:lnSpc>
                <a:spcPct val="100000"/>
              </a:lnSpc>
              <a:spcBef>
                <a:spcPct val="20000"/>
              </a:spcBef>
              <a:spcAft>
                <a:spcPct val="0"/>
              </a:spcAft>
              <a:buClrTx/>
              <a:buSzTx/>
              <a:buFont typeface="Arial" panose="020B0604020202020204" pitchFamily="34" charset="0"/>
              <a:buNone/>
              <a:tabLst/>
              <a:defRPr/>
            </a:pPr>
            <a:r>
              <a:rPr kumimoji="0" lang="en-US" altLang="en-US" sz="3200" b="1"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Arial" panose="020B0604020202020204" pitchFamily="34" charset="0"/>
              </a:rPr>
              <a:t>In new construction, all toilet and bathing facilities must be accessible, except:</a:t>
            </a:r>
          </a:p>
          <a:p>
            <a:pPr marL="342900" marR="0" lvl="0" indent="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kumimoji="0" lang="en-US" altLang="en-US" sz="3200" b="1"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Arial" panose="020B0604020202020204" pitchFamily="34" charset="0"/>
              </a:rPr>
              <a:t> portable units (5% min) </a:t>
            </a:r>
          </a:p>
          <a:p>
            <a:pPr marL="342900" marR="0" lvl="0" indent="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kumimoji="0" lang="en-US" altLang="en-US" sz="3200" b="1"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Arial" panose="020B0604020202020204" pitchFamily="34" charset="0"/>
              </a:rPr>
              <a:t> clustered single user toilet rooms (50% min)</a:t>
            </a:r>
          </a:p>
        </p:txBody>
      </p:sp>
      <p:pic>
        <p:nvPicPr>
          <p:cNvPr id="630788" name="Picture 3" descr="Graphic of restroom doors">
            <a:extLst>
              <a:ext uri="{FF2B5EF4-FFF2-40B4-BE49-F238E27FC236}">
                <a16:creationId xmlns:a16="http://schemas.microsoft.com/office/drawing/2014/main" id="{938B42B7-812E-4416-A3E7-089F1B8849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5144" t="40625" r="18306" b="21063"/>
          <a:stretch>
            <a:fillRect/>
          </a:stretch>
        </p:blipFill>
        <p:spPr bwMode="auto">
          <a:xfrm>
            <a:off x="2895601" y="3429000"/>
            <a:ext cx="6126163" cy="3073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7196243"/>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7314" name="Title 1">
            <a:extLst>
              <a:ext uri="{FF2B5EF4-FFF2-40B4-BE49-F238E27FC236}">
                <a16:creationId xmlns:a16="http://schemas.microsoft.com/office/drawing/2014/main" id="{ADEDE3F9-7D87-43ED-A27F-732A1AABC1DC}"/>
              </a:ext>
            </a:extLst>
          </p:cNvPr>
          <p:cNvSpPr>
            <a:spLocks noGrp="1"/>
          </p:cNvSpPr>
          <p:nvPr>
            <p:ph type="title"/>
          </p:nvPr>
        </p:nvSpPr>
        <p:spPr>
          <a:xfrm>
            <a:off x="1592264" y="228600"/>
            <a:ext cx="9264422" cy="1143000"/>
          </a:xfrm>
        </p:spPr>
        <p:txBody>
          <a:bodyPr>
            <a:normAutofit/>
          </a:bodyPr>
          <a:lstStyle/>
          <a:p>
            <a:pPr eaLnBrk="1" hangingPunct="1"/>
            <a:r>
              <a:rPr lang="en-US" altLang="en-US" sz="4800" b="1" dirty="0"/>
              <a:t>ANSI A117 Working Groups </a:t>
            </a:r>
          </a:p>
        </p:txBody>
      </p:sp>
      <p:sp>
        <p:nvSpPr>
          <p:cNvPr id="397315" name="Slide Number Placeholder 3">
            <a:extLst>
              <a:ext uri="{FF2B5EF4-FFF2-40B4-BE49-F238E27FC236}">
                <a16:creationId xmlns:a16="http://schemas.microsoft.com/office/drawing/2014/main" id="{19353486-5327-4241-82C1-532E3484D3F2}"/>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387AC898-2069-4C9A-BF59-0212959D4D9F}" type="slidenum">
              <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ct val="0"/>
                </a:spcBef>
                <a:spcAft>
                  <a:spcPts val="0"/>
                </a:spcAft>
                <a:buClrTx/>
                <a:buSzTx/>
                <a:buFontTx/>
                <a:buNone/>
                <a:tabLst/>
                <a:defRPr/>
              </a:pPr>
              <a:t>16</a:t>
            </a:fld>
            <a:endPar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mn-cs"/>
            </a:endParaRPr>
          </a:p>
        </p:txBody>
      </p:sp>
      <p:sp>
        <p:nvSpPr>
          <p:cNvPr id="6" name="TextBox 5">
            <a:extLst>
              <a:ext uri="{FF2B5EF4-FFF2-40B4-BE49-F238E27FC236}">
                <a16:creationId xmlns:a16="http://schemas.microsoft.com/office/drawing/2014/main" id="{EFA88F0F-09D8-4D6F-912B-2B07726D8E17}"/>
              </a:ext>
            </a:extLst>
          </p:cNvPr>
          <p:cNvSpPr txBox="1"/>
          <p:nvPr/>
        </p:nvSpPr>
        <p:spPr>
          <a:xfrm>
            <a:off x="572375" y="1801949"/>
            <a:ext cx="6678279" cy="4524315"/>
          </a:xfrm>
          <a:prstGeom prst="rect">
            <a:avLst/>
          </a:prstGeom>
          <a:noFill/>
        </p:spPr>
        <p:txBody>
          <a:bodyPr wrap="square">
            <a:spAutoFit/>
          </a:bodyPr>
          <a:lstStyle/>
          <a:p>
            <a:pPr marR="0" lvl="0" algn="ctr" defTabSz="914400" rtl="0" eaLnBrk="1" fontAlgn="auto" latinLnBrk="0" hangingPunct="1">
              <a:lnSpc>
                <a:spcPct val="100000"/>
              </a:lnSpc>
              <a:spcBef>
                <a:spcPts val="0"/>
              </a:spcBef>
              <a:spcAft>
                <a:spcPts val="0"/>
              </a:spcAft>
              <a:buClrTx/>
              <a:buSzTx/>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Working Group on Assisted Toileting and Bathing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R="0" lvl="0" algn="l" defTabSz="914400" rtl="0" eaLnBrk="1" fontAlgn="auto" latinLnBrk="0" hangingPunct="1">
              <a:lnSpc>
                <a:spcPct val="100000"/>
              </a:lnSpc>
              <a:spcBef>
                <a:spcPts val="0"/>
              </a:spcBef>
              <a:spcAft>
                <a:spcPts val="0"/>
              </a:spcAft>
              <a:buClrTx/>
              <a:buSzTx/>
              <a:tabLst/>
              <a:defRPr/>
            </a:pPr>
            <a:r>
              <a:rPr lang="en-US" sz="2400" dirty="0">
                <a:solidFill>
                  <a:prstClr val="black"/>
                </a:solidFill>
                <a:latin typeface="Calibri"/>
              </a:rPr>
              <a:t>Establishing technical requirements for toileting and bathing facilities designed for assisted use. </a:t>
            </a:r>
          </a:p>
          <a:p>
            <a:pPr marR="0" lvl="0" algn="l" defTabSz="914400" rtl="0" eaLnBrk="1" fontAlgn="auto" latinLnBrk="0" hangingPunct="1">
              <a:lnSpc>
                <a:spcPct val="100000"/>
              </a:lnSpc>
              <a:spcBef>
                <a:spcPts val="0"/>
              </a:spcBef>
              <a:spcAft>
                <a:spcPts val="0"/>
              </a:spcAft>
              <a:buClrTx/>
              <a:buSzTx/>
              <a:tabLst/>
              <a:defRPr/>
            </a:pPr>
            <a:endParaRPr lang="en-US" sz="2400" dirty="0">
              <a:solidFill>
                <a:prstClr val="black"/>
              </a:solidFill>
              <a:latin typeface="Calibri"/>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dirty="0">
                <a:solidFill>
                  <a:prstClr val="black"/>
                </a:solidFill>
                <a:latin typeface="Calibri"/>
              </a:rPr>
              <a:t>Based on study by Rothchild’s Foundation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dirty="0">
                <a:solidFill>
                  <a:prstClr val="black"/>
                </a:solidFill>
                <a:latin typeface="Calibri"/>
              </a:rPr>
              <a:t>Assisted living, nursing homes and rehabilitation Facilities (resident bathrooms)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dirty="0">
                <a:solidFill>
                  <a:prstClr val="black"/>
                </a:solidFill>
                <a:latin typeface="Calibri"/>
              </a:rPr>
              <a:t>Alternative to units required to provide independent access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dirty="0">
                <a:solidFill>
                  <a:prstClr val="black"/>
                </a:solidFill>
                <a:latin typeface="Calibri"/>
              </a:rPr>
              <a:t>Specifications for toilets and roll-in showers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dirty="0">
                <a:solidFill>
                  <a:prstClr val="black"/>
                </a:solidFill>
                <a:latin typeface="Calibri"/>
              </a:rPr>
              <a:t>IBC 2021 to include scoping </a:t>
            </a: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3" name="Picture 2" descr="Bathroom with roll-in shower designed for assisted use">
            <a:extLst>
              <a:ext uri="{FF2B5EF4-FFF2-40B4-BE49-F238E27FC236}">
                <a16:creationId xmlns:a16="http://schemas.microsoft.com/office/drawing/2014/main" id="{7CE4630A-9C90-40B7-844F-5FFD5128E31A}"/>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a14:imgEffect>
                  </a14:imgLayer>
                </a14:imgProps>
              </a:ext>
            </a:extLst>
          </a:blip>
          <a:srcRect l="39415" t="4220" r="-1"/>
          <a:stretch/>
        </p:blipFill>
        <p:spPr>
          <a:xfrm>
            <a:off x="7888372" y="1801949"/>
            <a:ext cx="3731253" cy="4737598"/>
          </a:xfrm>
          <a:prstGeom prst="rect">
            <a:avLst/>
          </a:prstGeom>
          <a:ln>
            <a:solidFill>
              <a:schemeClr val="tx1"/>
            </a:solidFill>
          </a:ln>
        </p:spPr>
      </p:pic>
    </p:spTree>
    <p:extLst>
      <p:ext uri="{BB962C8B-B14F-4D97-AF65-F5344CB8AC3E}">
        <p14:creationId xmlns:p14="http://schemas.microsoft.com/office/powerpoint/2010/main" val="23996639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05000" y="1905000"/>
            <a:ext cx="8382000" cy="2590800"/>
          </a:xfrm>
        </p:spPr>
        <p:txBody>
          <a:bodyPr>
            <a:noAutofit/>
          </a:bodyPr>
          <a:lstStyle/>
          <a:p>
            <a:br>
              <a:rPr lang="en-US" sz="5400" b="1" dirty="0">
                <a:solidFill>
                  <a:schemeClr val="bg1"/>
                </a:solidFill>
              </a:rPr>
            </a:br>
            <a:r>
              <a:rPr lang="en-US" sz="6000" b="1" dirty="0">
                <a:solidFill>
                  <a:schemeClr val="bg1"/>
                </a:solidFill>
              </a:rPr>
              <a:t>Communication Features</a:t>
            </a:r>
            <a:br>
              <a:rPr lang="en-US" b="1" dirty="0">
                <a:solidFill>
                  <a:schemeClr val="bg1"/>
                </a:solidFill>
              </a:rPr>
            </a:br>
            <a:endParaRPr lang="en-US" b="1" dirty="0">
              <a:solidFill>
                <a:schemeClr val="bg1"/>
              </a:solidFill>
            </a:endParaRPr>
          </a:p>
        </p:txBody>
      </p:sp>
      <p:sp>
        <p:nvSpPr>
          <p:cNvPr id="5" name="Slide Number Placeholder 4">
            <a:extLst>
              <a:ext uri="{FF2B5EF4-FFF2-40B4-BE49-F238E27FC236}">
                <a16:creationId xmlns:a16="http://schemas.microsoft.com/office/drawing/2014/main" id="{3C921ACA-7FA4-4975-A785-CC535DBF816E}"/>
              </a:ext>
            </a:extLst>
          </p:cNvPr>
          <p:cNvSpPr>
            <a:spLocks noGrp="1"/>
          </p:cNvSpPr>
          <p:nvPr>
            <p:ph type="sldNum" sz="quarter" idx="12"/>
          </p:nvPr>
        </p:nvSpPr>
        <p:spPr/>
        <p:txBody>
          <a:bodyPr/>
          <a:lstStyle/>
          <a:p>
            <a:fld id="{07876EDB-41FD-4DDF-A95C-019C9BEBC7D2}" type="slidenum">
              <a:rPr lang="en-US" smtClean="0">
                <a:solidFill>
                  <a:prstClr val="black">
                    <a:tint val="75000"/>
                  </a:prstClr>
                </a:solidFill>
              </a:rPr>
              <a:pPr/>
              <a:t>17</a:t>
            </a:fld>
            <a:endParaRPr lang="en-US">
              <a:solidFill>
                <a:prstClr val="black">
                  <a:tint val="75000"/>
                </a:prstClr>
              </a:solidFill>
            </a:endParaRPr>
          </a:p>
        </p:txBody>
      </p:sp>
    </p:spTree>
    <p:extLst>
      <p:ext uri="{BB962C8B-B14F-4D97-AF65-F5344CB8AC3E}">
        <p14:creationId xmlns:p14="http://schemas.microsoft.com/office/powerpoint/2010/main" val="22718470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4"/>
          <p:cNvSpPr>
            <a:spLocks noGrp="1"/>
          </p:cNvSpPr>
          <p:nvPr/>
        </p:nvSpPr>
        <p:spPr>
          <a:xfrm>
            <a:off x="8222813" y="6018945"/>
            <a:ext cx="2133600" cy="54927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7876EDB-41FD-4DDF-A95C-019C9BEBC7D2}" type="slidenum">
              <a:rPr lang="en-US" sz="1200" smtClean="0">
                <a:solidFill>
                  <a:schemeClr val="bg1">
                    <a:lumMod val="50000"/>
                  </a:schemeClr>
                </a:solidFill>
              </a:rPr>
              <a:pPr/>
              <a:t>18</a:t>
            </a:fld>
            <a:endParaRPr lang="en-US" sz="1200" dirty="0">
              <a:solidFill>
                <a:schemeClr val="bg1">
                  <a:lumMod val="50000"/>
                </a:schemeClr>
              </a:solidFill>
            </a:endParaRPr>
          </a:p>
        </p:txBody>
      </p:sp>
      <p:sp>
        <p:nvSpPr>
          <p:cNvPr id="2" name="Title 1"/>
          <p:cNvSpPr>
            <a:spLocks noGrp="1"/>
          </p:cNvSpPr>
          <p:nvPr>
            <p:ph type="title"/>
          </p:nvPr>
        </p:nvSpPr>
        <p:spPr>
          <a:xfrm>
            <a:off x="1981200" y="23191"/>
            <a:ext cx="8229600" cy="1119809"/>
          </a:xfrm>
        </p:spPr>
        <p:txBody>
          <a:bodyPr>
            <a:normAutofit/>
          </a:bodyPr>
          <a:lstStyle/>
          <a:p>
            <a:r>
              <a:rPr lang="en-US" sz="5400" b="1" dirty="0"/>
              <a:t>TTY’s</a:t>
            </a:r>
            <a:r>
              <a:rPr lang="en-US" b="1" dirty="0"/>
              <a:t>  </a:t>
            </a:r>
          </a:p>
        </p:txBody>
      </p:sp>
      <p:sp>
        <p:nvSpPr>
          <p:cNvPr id="3" name="Content Placeholder 2"/>
          <p:cNvSpPr>
            <a:spLocks noGrp="1"/>
          </p:cNvSpPr>
          <p:nvPr>
            <p:ph idx="1"/>
          </p:nvPr>
        </p:nvSpPr>
        <p:spPr>
          <a:xfrm>
            <a:off x="1828800" y="1127919"/>
            <a:ext cx="6858000" cy="2377282"/>
          </a:xfrm>
        </p:spPr>
        <p:txBody>
          <a:bodyPr/>
          <a:lstStyle/>
          <a:p>
            <a:pPr marL="0" indent="0">
              <a:buNone/>
            </a:pPr>
            <a:r>
              <a:rPr lang="en-US" b="1" dirty="0">
                <a:solidFill>
                  <a:srgbClr val="000000"/>
                </a:solidFill>
              </a:rPr>
              <a:t>§</a:t>
            </a:r>
            <a:r>
              <a:rPr lang="en-US" b="1" dirty="0"/>
              <a:t>217.4.6 - Public </a:t>
            </a:r>
            <a:r>
              <a:rPr lang="en-US" b="1" i="1" dirty="0"/>
              <a:t>pay</a:t>
            </a:r>
            <a:r>
              <a:rPr lang="en-US" b="1" dirty="0"/>
              <a:t> telephones</a:t>
            </a:r>
          </a:p>
          <a:p>
            <a:pPr marL="457200" lvl="1" indent="0">
              <a:buNone/>
            </a:pPr>
            <a:r>
              <a:rPr lang="en-US" b="1" dirty="0"/>
              <a:t>Where provided at hospital emergency room, recovery room, or waiting room – at least one TTY</a:t>
            </a:r>
            <a:r>
              <a:rPr lang="en-US" dirty="0"/>
              <a:t>						</a:t>
            </a:r>
          </a:p>
          <a:p>
            <a:endParaRPr lang="en-US" dirty="0"/>
          </a:p>
        </p:txBody>
      </p:sp>
      <p:pic>
        <p:nvPicPr>
          <p:cNvPr id="1026" name="Picture 2" descr="Illustration of person using TTY in emergency waiting room."/>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b="5350"/>
          <a:stretch/>
        </p:blipFill>
        <p:spPr bwMode="auto">
          <a:xfrm>
            <a:off x="4959790" y="2514600"/>
            <a:ext cx="4793810" cy="396240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hidden="1"/>
          <p:cNvSpPr txBox="1"/>
          <p:nvPr/>
        </p:nvSpPr>
        <p:spPr>
          <a:xfrm>
            <a:off x="8382000" y="4953000"/>
            <a:ext cx="1295400" cy="923330"/>
          </a:xfrm>
          <a:prstGeom prst="rect">
            <a:avLst/>
          </a:prstGeom>
          <a:noFill/>
        </p:spPr>
        <p:txBody>
          <a:bodyPr wrap="square" rtlCol="0">
            <a:spAutoFit/>
          </a:bodyPr>
          <a:lstStyle/>
          <a:p>
            <a:r>
              <a:rPr lang="en-US" sz="1800" dirty="0"/>
              <a:t>tty on public telephone</a:t>
            </a:r>
          </a:p>
        </p:txBody>
      </p:sp>
    </p:spTree>
    <p:extLst>
      <p:ext uri="{BB962C8B-B14F-4D97-AF65-F5344CB8AC3E}">
        <p14:creationId xmlns:p14="http://schemas.microsoft.com/office/powerpoint/2010/main" val="16227056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29A7C5-8109-44E1-89C6-A9A43DB60101}"/>
              </a:ext>
            </a:extLst>
          </p:cNvPr>
          <p:cNvSpPr>
            <a:spLocks noGrp="1"/>
          </p:cNvSpPr>
          <p:nvPr>
            <p:ph type="title"/>
          </p:nvPr>
        </p:nvSpPr>
        <p:spPr>
          <a:xfrm>
            <a:off x="372979" y="600177"/>
            <a:ext cx="11405937" cy="1143000"/>
          </a:xfrm>
        </p:spPr>
        <p:txBody>
          <a:bodyPr>
            <a:normAutofit fontScale="90000"/>
          </a:bodyPr>
          <a:lstStyle/>
          <a:p>
            <a:pPr lvl="0">
              <a:spcBef>
                <a:spcPts val="0"/>
              </a:spcBef>
            </a:pPr>
            <a:r>
              <a:rPr lang="en-US" sz="6000" b="1" dirty="0">
                <a:solidFill>
                  <a:prstClr val="black"/>
                </a:solidFill>
                <a:ea typeface="+mn-ea"/>
                <a:cs typeface="Calibri" pitchFamily="34" charset="0"/>
              </a:rPr>
              <a:t>Fire Alarms</a:t>
            </a:r>
            <a:r>
              <a:rPr lang="en-US" sz="6000" b="1" dirty="0">
                <a:solidFill>
                  <a:prstClr val="black"/>
                </a:solidFill>
                <a:ea typeface="+mn-ea"/>
                <a:cs typeface="+mn-cs"/>
              </a:rPr>
              <a:t> Systems</a:t>
            </a:r>
            <a:br>
              <a:rPr lang="en-US" sz="6000" b="1" dirty="0">
                <a:solidFill>
                  <a:prstClr val="black"/>
                </a:solidFill>
                <a:ea typeface="+mn-ea"/>
                <a:cs typeface="+mn-cs"/>
              </a:rPr>
            </a:br>
            <a:r>
              <a:rPr lang="en-US" sz="6000" b="1" dirty="0">
                <a:solidFill>
                  <a:srgbClr val="000000"/>
                </a:solidFill>
                <a:ea typeface="+mn-ea"/>
                <a:cs typeface="+mn-cs"/>
              </a:rPr>
              <a:t>§</a:t>
            </a:r>
            <a:r>
              <a:rPr lang="en-US" sz="6000" b="1" dirty="0">
                <a:solidFill>
                  <a:prstClr val="black"/>
                </a:solidFill>
                <a:ea typeface="+mn-ea"/>
                <a:cs typeface="+mn-cs"/>
              </a:rPr>
              <a:t>702.1 General - NFPA 72</a:t>
            </a:r>
            <a:br>
              <a:rPr lang="en-US" sz="5400" b="1" dirty="0">
                <a:solidFill>
                  <a:prstClr val="black"/>
                </a:solidFill>
                <a:ea typeface="+mn-ea"/>
                <a:cs typeface="+mn-cs"/>
              </a:rPr>
            </a:br>
            <a:endParaRPr lang="en-US" dirty="0"/>
          </a:p>
        </p:txBody>
      </p:sp>
      <p:sp>
        <p:nvSpPr>
          <p:cNvPr id="8" name="Slide Number Placeholder 9"/>
          <p:cNvSpPr>
            <a:spLocks noGrp="1"/>
          </p:cNvSpPr>
          <p:nvPr>
            <p:ph type="sldNum" sz="quarter" idx="12"/>
          </p:nvPr>
        </p:nvSpPr>
        <p:spPr>
          <a:prstGeom prst="rect">
            <a:avLst/>
          </a:prstGeom>
        </p:spPr>
        <p:txBody>
          <a:bodyPr/>
          <a:lstStyle>
            <a:lvl1pPr algn="r">
              <a:defRPr sz="1800" b="1">
                <a:solidFill>
                  <a:srgbClr val="002060"/>
                </a:solidFill>
              </a:defRPr>
            </a:lvl1pPr>
          </a:lstStyle>
          <a:p>
            <a:fld id="{07876EDB-41FD-4DDF-A95C-019C9BEBC7D2}" type="slidenum">
              <a:rPr lang="en-US" sz="1200" smtClean="0">
                <a:solidFill>
                  <a:schemeClr val="bg1">
                    <a:lumMod val="50000"/>
                  </a:schemeClr>
                </a:solidFill>
              </a:rPr>
              <a:pPr/>
              <a:t>19</a:t>
            </a:fld>
            <a:endParaRPr lang="en-US" sz="1200" dirty="0">
              <a:solidFill>
                <a:schemeClr val="bg1">
                  <a:lumMod val="50000"/>
                </a:schemeClr>
              </a:solidFill>
            </a:endParaRPr>
          </a:p>
        </p:txBody>
      </p:sp>
      <p:sp>
        <p:nvSpPr>
          <p:cNvPr id="3" name="Subtitle 2"/>
          <p:cNvSpPr>
            <a:spLocks noGrp="1"/>
          </p:cNvSpPr>
          <p:nvPr>
            <p:ph type="subTitle" idx="4294967295"/>
          </p:nvPr>
        </p:nvSpPr>
        <p:spPr>
          <a:xfrm>
            <a:off x="1828801" y="2183480"/>
            <a:ext cx="5013325" cy="3709988"/>
          </a:xfrm>
        </p:spPr>
        <p:txBody>
          <a:bodyPr>
            <a:normAutofit lnSpcReduction="10000"/>
          </a:bodyPr>
          <a:lstStyle/>
          <a:p>
            <a:pPr algn="l">
              <a:spcBef>
                <a:spcPts val="0"/>
              </a:spcBef>
            </a:pPr>
            <a:r>
              <a:rPr lang="en-US" sz="3400" b="1" dirty="0">
                <a:solidFill>
                  <a:schemeClr val="tx1"/>
                </a:solidFill>
              </a:rPr>
              <a:t>NFPA 72 National Fire Alarm Code (1999 or 2002) – referenced standard</a:t>
            </a:r>
          </a:p>
          <a:p>
            <a:pPr algn="l">
              <a:spcBef>
                <a:spcPts val="0"/>
              </a:spcBef>
            </a:pPr>
            <a:endParaRPr lang="en-US" sz="1800" b="1" dirty="0">
              <a:solidFill>
                <a:schemeClr val="tx1"/>
              </a:solidFill>
            </a:endParaRPr>
          </a:p>
          <a:p>
            <a:pPr algn="l">
              <a:spcBef>
                <a:spcPts val="0"/>
              </a:spcBef>
            </a:pPr>
            <a:r>
              <a:rPr lang="en-US" sz="3400" b="1" dirty="0">
                <a:solidFill>
                  <a:schemeClr val="tx1"/>
                </a:solidFill>
              </a:rPr>
              <a:t>National Fire Protection Association (www.nfpa.org) </a:t>
            </a:r>
          </a:p>
        </p:txBody>
      </p:sp>
      <p:pic>
        <p:nvPicPr>
          <p:cNvPr id="4" name="Picture 6" descr="Cover of National Fire Alarm Code (NFPA 7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242875" y="2133600"/>
            <a:ext cx="2959141" cy="3840794"/>
          </a:xfrm>
          <a:prstGeom prst="rect">
            <a:avLst/>
          </a:prstGeom>
          <a:noFill/>
          <a:ln w="9525">
            <a:solidFill>
              <a:srgbClr val="003399"/>
            </a:solidFill>
            <a:miter lim="800000"/>
            <a:headEnd/>
            <a:tailEnd/>
          </a:ln>
        </p:spPr>
      </p:pic>
    </p:spTree>
    <p:extLst>
      <p:ext uri="{BB962C8B-B14F-4D97-AF65-F5344CB8AC3E}">
        <p14:creationId xmlns:p14="http://schemas.microsoft.com/office/powerpoint/2010/main" val="23531245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05000" y="1905000"/>
            <a:ext cx="8382000" cy="2590800"/>
          </a:xfrm>
        </p:spPr>
        <p:txBody>
          <a:bodyPr>
            <a:noAutofit/>
          </a:bodyPr>
          <a:lstStyle/>
          <a:p>
            <a:br>
              <a:rPr lang="en-US" sz="5400" b="1"/>
            </a:br>
            <a:r>
              <a:rPr lang="en-US" sz="5400" b="1">
                <a:solidFill>
                  <a:schemeClr val="bg1"/>
                </a:solidFill>
              </a:rPr>
              <a:t>Medical Care and Long-Term Care Facilities</a:t>
            </a:r>
            <a:br>
              <a:rPr lang="en-US" sz="5400" b="1"/>
            </a:br>
            <a:r>
              <a:rPr lang="en-US" sz="5400" b="1">
                <a:solidFill>
                  <a:schemeClr val="bg1"/>
                </a:solidFill>
              </a:rPr>
              <a:t> §223 &amp; §805 </a:t>
            </a:r>
            <a:br>
              <a:rPr lang="en-US" sz="5400" b="1"/>
            </a:br>
            <a:endParaRPr lang="en-US" b="1">
              <a:solidFill>
                <a:schemeClr val="bg1"/>
              </a:solidFill>
            </a:endParaRPr>
          </a:p>
        </p:txBody>
      </p:sp>
      <p:sp>
        <p:nvSpPr>
          <p:cNvPr id="5" name="Slide Number Placeholder 4">
            <a:extLst>
              <a:ext uri="{FF2B5EF4-FFF2-40B4-BE49-F238E27FC236}">
                <a16:creationId xmlns:a16="http://schemas.microsoft.com/office/drawing/2014/main" id="{3C921ACA-7FA4-4975-A785-CC535DBF816E}"/>
              </a:ext>
            </a:extLst>
          </p:cNvPr>
          <p:cNvSpPr>
            <a:spLocks noGrp="1"/>
          </p:cNvSpPr>
          <p:nvPr>
            <p:ph type="sldNum" sz="quarter" idx="12"/>
          </p:nvPr>
        </p:nvSpPr>
        <p:spPr/>
        <p:txBody>
          <a:bodyPr/>
          <a:lstStyle/>
          <a:p>
            <a:fld id="{07876EDB-41FD-4DDF-A95C-019C9BEBC7D2}" type="slidenum">
              <a:rPr lang="en-US" smtClean="0">
                <a:solidFill>
                  <a:prstClr val="black">
                    <a:tint val="75000"/>
                  </a:prstClr>
                </a:solidFill>
              </a:rPr>
              <a:pPr/>
              <a:t>2</a:t>
            </a:fld>
            <a:endParaRPr lang="en-US">
              <a:solidFill>
                <a:prstClr val="black">
                  <a:tint val="75000"/>
                </a:prstClr>
              </a:solidFill>
            </a:endParaRPr>
          </a:p>
        </p:txBody>
      </p:sp>
    </p:spTree>
    <p:extLst>
      <p:ext uri="{BB962C8B-B14F-4D97-AF65-F5344CB8AC3E}">
        <p14:creationId xmlns:p14="http://schemas.microsoft.com/office/powerpoint/2010/main" val="430394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lide Number Placeholder 4"/>
          <p:cNvSpPr>
            <a:spLocks noGrp="1"/>
          </p:cNvSpPr>
          <p:nvPr/>
        </p:nvSpPr>
        <p:spPr>
          <a:xfrm>
            <a:off x="8222813" y="6018945"/>
            <a:ext cx="2133600" cy="54927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7876EDB-41FD-4DDF-A95C-019C9BEBC7D2}" type="slidenum">
              <a:rPr lang="en-US" sz="1200" smtClean="0">
                <a:solidFill>
                  <a:schemeClr val="bg1">
                    <a:lumMod val="50000"/>
                  </a:schemeClr>
                </a:solidFill>
              </a:rPr>
              <a:pPr/>
              <a:t>20</a:t>
            </a:fld>
            <a:endParaRPr lang="en-US" sz="1200" dirty="0">
              <a:solidFill>
                <a:schemeClr val="bg1">
                  <a:lumMod val="50000"/>
                </a:schemeClr>
              </a:solidFill>
            </a:endParaRPr>
          </a:p>
        </p:txBody>
      </p:sp>
      <p:sp>
        <p:nvSpPr>
          <p:cNvPr id="4" name="Title 3">
            <a:extLst>
              <a:ext uri="{FF2B5EF4-FFF2-40B4-BE49-F238E27FC236}">
                <a16:creationId xmlns:a16="http://schemas.microsoft.com/office/drawing/2014/main" id="{C4E9B439-70BF-4BE4-A480-7E5D12996A3E}"/>
              </a:ext>
            </a:extLst>
          </p:cNvPr>
          <p:cNvSpPr>
            <a:spLocks noGrp="1"/>
          </p:cNvSpPr>
          <p:nvPr>
            <p:ph type="title"/>
          </p:nvPr>
        </p:nvSpPr>
        <p:spPr>
          <a:xfrm>
            <a:off x="609600" y="274638"/>
            <a:ext cx="11277600" cy="1143000"/>
          </a:xfrm>
        </p:spPr>
        <p:txBody>
          <a:bodyPr>
            <a:noAutofit/>
          </a:bodyPr>
          <a:lstStyle/>
          <a:p>
            <a:r>
              <a:rPr lang="en-US" sz="5400" b="1" dirty="0">
                <a:solidFill>
                  <a:prstClr val="black"/>
                </a:solidFill>
                <a:cs typeface="Calibri" pitchFamily="34" charset="0"/>
              </a:rPr>
              <a:t>Fire Alarms</a:t>
            </a:r>
            <a:r>
              <a:rPr lang="en-US" sz="5400" b="1" dirty="0">
                <a:solidFill>
                  <a:prstClr val="black"/>
                </a:solidFill>
              </a:rPr>
              <a:t> Systems</a:t>
            </a:r>
            <a:br>
              <a:rPr lang="en-US" sz="5400" b="1" dirty="0">
                <a:solidFill>
                  <a:prstClr val="black"/>
                </a:solidFill>
              </a:rPr>
            </a:br>
            <a:r>
              <a:rPr lang="en-US" sz="5400" b="1" dirty="0">
                <a:solidFill>
                  <a:srgbClr val="000000"/>
                </a:solidFill>
              </a:rPr>
              <a:t>§</a:t>
            </a:r>
            <a:r>
              <a:rPr lang="en-US" sz="5400" b="1" dirty="0">
                <a:solidFill>
                  <a:prstClr val="black"/>
                </a:solidFill>
              </a:rPr>
              <a:t>702.1 - </a:t>
            </a:r>
            <a:r>
              <a:rPr lang="en-US" sz="5400" b="1" dirty="0">
                <a:solidFill>
                  <a:prstClr val="black"/>
                </a:solidFill>
                <a:cs typeface="Calibri" pitchFamily="34" charset="0"/>
              </a:rPr>
              <a:t>Medical Facilities</a:t>
            </a:r>
            <a:endParaRPr lang="en-US" sz="5400" dirty="0"/>
          </a:p>
        </p:txBody>
      </p:sp>
      <p:sp>
        <p:nvSpPr>
          <p:cNvPr id="3" name="Subtitle 2"/>
          <p:cNvSpPr>
            <a:spLocks noGrp="1"/>
          </p:cNvSpPr>
          <p:nvPr>
            <p:ph type="subTitle" idx="4294967295"/>
          </p:nvPr>
        </p:nvSpPr>
        <p:spPr>
          <a:xfrm>
            <a:off x="5868988" y="2262188"/>
            <a:ext cx="4799012" cy="3733800"/>
          </a:xfrm>
        </p:spPr>
        <p:txBody>
          <a:bodyPr>
            <a:noAutofit/>
          </a:bodyPr>
          <a:lstStyle/>
          <a:p>
            <a:pPr algn="l"/>
            <a:r>
              <a:rPr lang="en-US" sz="3600" b="1" dirty="0">
                <a:solidFill>
                  <a:schemeClr val="tx1"/>
                </a:solidFill>
                <a:latin typeface="Calibri" pitchFamily="34" charset="0"/>
                <a:cs typeface="Calibri" pitchFamily="34" charset="0"/>
              </a:rPr>
              <a:t>EXCEPTION:  Fire alarm systems in medical care facilities permitted to be provided in accordance with industry practice </a:t>
            </a:r>
          </a:p>
        </p:txBody>
      </p:sp>
      <p:pic>
        <p:nvPicPr>
          <p:cNvPr id="8" name="Picture 2" descr="Caduceus symbol of medicine."/>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076451" y="2299798"/>
            <a:ext cx="2620865" cy="3048000"/>
          </a:xfrm>
          <a:prstGeom prst="rect">
            <a:avLst/>
          </a:prstGeom>
          <a:solidFill>
            <a:schemeClr val="tx1"/>
          </a:solidFill>
        </p:spPr>
      </p:pic>
    </p:spTree>
    <p:extLst>
      <p:ext uri="{BB962C8B-B14F-4D97-AF65-F5344CB8AC3E}">
        <p14:creationId xmlns:p14="http://schemas.microsoft.com/office/powerpoint/2010/main" val="30885824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06116" y="1905000"/>
            <a:ext cx="10407316" cy="2590800"/>
          </a:xfrm>
        </p:spPr>
        <p:txBody>
          <a:bodyPr>
            <a:noAutofit/>
          </a:bodyPr>
          <a:lstStyle/>
          <a:p>
            <a:br>
              <a:rPr lang="en-US" sz="5400" b="1" dirty="0">
                <a:solidFill>
                  <a:schemeClr val="bg1"/>
                </a:solidFill>
              </a:rPr>
            </a:br>
            <a:r>
              <a:rPr lang="en-US" sz="6000" b="1" dirty="0">
                <a:solidFill>
                  <a:schemeClr val="bg1"/>
                </a:solidFill>
              </a:rPr>
              <a:t>Parking and Passenger Loading Zones</a:t>
            </a:r>
            <a:br>
              <a:rPr lang="en-US" b="1" dirty="0">
                <a:solidFill>
                  <a:schemeClr val="bg1"/>
                </a:solidFill>
              </a:rPr>
            </a:br>
            <a:endParaRPr lang="en-US" b="1" dirty="0">
              <a:solidFill>
                <a:schemeClr val="bg1"/>
              </a:solidFill>
            </a:endParaRPr>
          </a:p>
        </p:txBody>
      </p:sp>
      <p:sp>
        <p:nvSpPr>
          <p:cNvPr id="5" name="Slide Number Placeholder 4">
            <a:extLst>
              <a:ext uri="{FF2B5EF4-FFF2-40B4-BE49-F238E27FC236}">
                <a16:creationId xmlns:a16="http://schemas.microsoft.com/office/drawing/2014/main" id="{3C921ACA-7FA4-4975-A785-CC535DBF816E}"/>
              </a:ext>
            </a:extLst>
          </p:cNvPr>
          <p:cNvSpPr>
            <a:spLocks noGrp="1"/>
          </p:cNvSpPr>
          <p:nvPr>
            <p:ph type="sldNum" sz="quarter" idx="12"/>
          </p:nvPr>
        </p:nvSpPr>
        <p:spPr/>
        <p:txBody>
          <a:bodyPr/>
          <a:lstStyle/>
          <a:p>
            <a:fld id="{07876EDB-41FD-4DDF-A95C-019C9BEBC7D2}" type="slidenum">
              <a:rPr lang="en-US" smtClean="0">
                <a:solidFill>
                  <a:prstClr val="black">
                    <a:tint val="75000"/>
                  </a:prstClr>
                </a:solidFill>
              </a:rPr>
              <a:pPr/>
              <a:t>21</a:t>
            </a:fld>
            <a:endParaRPr lang="en-US">
              <a:solidFill>
                <a:prstClr val="black">
                  <a:tint val="75000"/>
                </a:prstClr>
              </a:solidFill>
            </a:endParaRPr>
          </a:p>
        </p:txBody>
      </p:sp>
    </p:spTree>
    <p:extLst>
      <p:ext uri="{BB962C8B-B14F-4D97-AF65-F5344CB8AC3E}">
        <p14:creationId xmlns:p14="http://schemas.microsoft.com/office/powerpoint/2010/main" val="35537740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20384180-62E8-4CDE-9B49-5C3888C83173}"/>
              </a:ext>
            </a:extLst>
          </p:cNvPr>
          <p:cNvSpPr>
            <a:spLocks noGrp="1"/>
          </p:cNvSpPr>
          <p:nvPr>
            <p:ph type="title"/>
          </p:nvPr>
        </p:nvSpPr>
        <p:spPr/>
        <p:txBody>
          <a:bodyPr/>
          <a:lstStyle/>
          <a:p>
            <a:r>
              <a:rPr lang="en-US" sz="5400" dirty="0">
                <a:latin typeface="Calibri" panose="020F0502020204030204" pitchFamily="34" charset="0"/>
                <a:cs typeface="Calibri" panose="020F0502020204030204" pitchFamily="34" charset="0"/>
              </a:rPr>
              <a:t>New Construction</a:t>
            </a:r>
          </a:p>
        </p:txBody>
      </p:sp>
      <p:sp>
        <p:nvSpPr>
          <p:cNvPr id="12" name="Content Placeholder 11">
            <a:extLst>
              <a:ext uri="{FF2B5EF4-FFF2-40B4-BE49-F238E27FC236}">
                <a16:creationId xmlns:a16="http://schemas.microsoft.com/office/drawing/2014/main" id="{C7FFE6BF-551A-4452-902D-CCC95B5D03F7}"/>
              </a:ext>
            </a:extLst>
          </p:cNvPr>
          <p:cNvSpPr>
            <a:spLocks noGrp="1"/>
          </p:cNvSpPr>
          <p:nvPr>
            <p:ph idx="1"/>
          </p:nvPr>
        </p:nvSpPr>
        <p:spPr/>
        <p:txBody>
          <a:bodyPr>
            <a:normAutofit/>
          </a:bodyPr>
          <a:lstStyle/>
          <a:p>
            <a:r>
              <a:rPr lang="en-US" dirty="0"/>
              <a:t>Parking is not required to be provided</a:t>
            </a:r>
          </a:p>
          <a:p>
            <a:r>
              <a:rPr lang="en-US" dirty="0"/>
              <a:t>Where parking is provided, it must include accessible parking spaces</a:t>
            </a:r>
          </a:p>
          <a:p>
            <a:r>
              <a:rPr lang="en-US" dirty="0"/>
              <a:t>Excludes commercial vehicle storage, law enforcement vehicles, or vehicle impound parking</a:t>
            </a:r>
          </a:p>
          <a:p>
            <a:endParaRPr lang="en-US" dirty="0"/>
          </a:p>
        </p:txBody>
      </p:sp>
      <p:sp>
        <p:nvSpPr>
          <p:cNvPr id="5" name="Slide Number Placeholder 4">
            <a:extLst>
              <a:ext uri="{FF2B5EF4-FFF2-40B4-BE49-F238E27FC236}">
                <a16:creationId xmlns:a16="http://schemas.microsoft.com/office/drawing/2014/main" id="{7E63BDDB-73BD-4167-97C3-EB500F90D7CF}"/>
              </a:ext>
            </a:extLst>
          </p:cNvPr>
          <p:cNvSpPr>
            <a:spLocks noGrp="1"/>
          </p:cNvSpPr>
          <p:nvPr>
            <p:ph type="sldNum" sz="quarter" idx="12"/>
          </p:nvPr>
        </p:nvSpPr>
        <p:spPr>
          <a:xfrm>
            <a:off x="10388212" y="6218235"/>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C7BDD16-5E01-48EB-A245-9CCFC6F86A20}"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3" name="Text Placeholder 2">
            <a:extLst>
              <a:ext uri="{FF2B5EF4-FFF2-40B4-BE49-F238E27FC236}">
                <a16:creationId xmlns:a16="http://schemas.microsoft.com/office/drawing/2014/main" id="{73C3EBA3-63A4-4C52-AC9F-B861BAE39FF3}"/>
              </a:ext>
            </a:extLst>
          </p:cNvPr>
          <p:cNvSpPr>
            <a:spLocks noGrp="1"/>
          </p:cNvSpPr>
          <p:nvPr>
            <p:ph type="body" sz="quarter" idx="13"/>
          </p:nvPr>
        </p:nvSpPr>
        <p:spPr/>
        <p:txBody>
          <a:bodyPr/>
          <a:lstStyle/>
          <a:p>
            <a:r>
              <a:rPr lang="en-US"/>
              <a:t>Access Required</a:t>
            </a:r>
          </a:p>
        </p:txBody>
      </p:sp>
    </p:spTree>
    <p:extLst>
      <p:ext uri="{BB962C8B-B14F-4D97-AF65-F5344CB8AC3E}">
        <p14:creationId xmlns:p14="http://schemas.microsoft.com/office/powerpoint/2010/main" val="219573527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20384180-62E8-4CDE-9B49-5C3888C83173}"/>
              </a:ext>
            </a:extLst>
          </p:cNvPr>
          <p:cNvSpPr>
            <a:spLocks noGrp="1"/>
          </p:cNvSpPr>
          <p:nvPr>
            <p:ph type="title"/>
          </p:nvPr>
        </p:nvSpPr>
        <p:spPr/>
        <p:txBody>
          <a:bodyPr/>
          <a:lstStyle/>
          <a:p>
            <a:r>
              <a:rPr lang="en-US" sz="5400" dirty="0">
                <a:latin typeface="Calibri" panose="020F0502020204030204" pitchFamily="34" charset="0"/>
                <a:cs typeface="Calibri" panose="020F0502020204030204" pitchFamily="34" charset="0"/>
              </a:rPr>
              <a:t>Accessible Parking Scoping</a:t>
            </a:r>
          </a:p>
        </p:txBody>
      </p:sp>
      <p:sp>
        <p:nvSpPr>
          <p:cNvPr id="12" name="Content Placeholder 11">
            <a:extLst>
              <a:ext uri="{FF2B5EF4-FFF2-40B4-BE49-F238E27FC236}">
                <a16:creationId xmlns:a16="http://schemas.microsoft.com/office/drawing/2014/main" id="{C7FFE6BF-551A-4452-902D-CCC95B5D03F7}"/>
              </a:ext>
            </a:extLst>
          </p:cNvPr>
          <p:cNvSpPr>
            <a:spLocks noGrp="1"/>
          </p:cNvSpPr>
          <p:nvPr>
            <p:ph idx="1"/>
          </p:nvPr>
        </p:nvSpPr>
        <p:spPr/>
        <p:txBody>
          <a:bodyPr/>
          <a:lstStyle/>
          <a:p>
            <a:r>
              <a:rPr lang="en-US" dirty="0"/>
              <a:t>Where visitor, patron, or employee parking is provided</a:t>
            </a:r>
          </a:p>
          <a:p>
            <a:r>
              <a:rPr lang="en-US" dirty="0"/>
              <a:t>Calculated on a facility by facility basis</a:t>
            </a:r>
          </a:p>
          <a:p>
            <a:r>
              <a:rPr lang="en-US" dirty="0"/>
              <a:t>A facility can be a single space, a parking lot, a parking floor within a building, or a stand-alone parking structure</a:t>
            </a:r>
          </a:p>
        </p:txBody>
      </p:sp>
      <p:sp>
        <p:nvSpPr>
          <p:cNvPr id="5" name="Slide Number Placeholder 4">
            <a:extLst>
              <a:ext uri="{FF2B5EF4-FFF2-40B4-BE49-F238E27FC236}">
                <a16:creationId xmlns:a16="http://schemas.microsoft.com/office/drawing/2014/main" id="{7E63BDDB-73BD-4167-97C3-EB500F90D7CF}"/>
              </a:ext>
            </a:extLst>
          </p:cNvPr>
          <p:cNvSpPr>
            <a:spLocks noGrp="1"/>
          </p:cNvSpPr>
          <p:nvPr>
            <p:ph type="sldNum" sz="quarter" idx="12"/>
          </p:nvPr>
        </p:nvSpPr>
        <p:spPr>
          <a:xfrm>
            <a:off x="11353800" y="6264275"/>
            <a:ext cx="453959"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C7BDD16-5E01-48EB-A245-9CCFC6F86A20}"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13745999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0D5A09A-2CD4-44D6-BFF5-46E4F726A762}"/>
              </a:ext>
            </a:extLst>
          </p:cNvPr>
          <p:cNvSpPr>
            <a:spLocks noGrp="1"/>
          </p:cNvSpPr>
          <p:nvPr>
            <p:ph type="title"/>
          </p:nvPr>
        </p:nvSpPr>
        <p:spPr>
          <a:xfrm>
            <a:off x="838200" y="8467"/>
            <a:ext cx="10515600" cy="1325563"/>
          </a:xfrm>
        </p:spPr>
        <p:txBody>
          <a:bodyPr/>
          <a:lstStyle/>
          <a:p>
            <a:r>
              <a:rPr lang="en-US" sz="5400" dirty="0">
                <a:latin typeface="Calibri" panose="020F0502020204030204" pitchFamily="34" charset="0"/>
                <a:cs typeface="Calibri" panose="020F0502020204030204" pitchFamily="34" charset="0"/>
              </a:rPr>
              <a:t>Accessible Parking Scoping</a:t>
            </a:r>
          </a:p>
        </p:txBody>
      </p:sp>
      <p:graphicFrame>
        <p:nvGraphicFramePr>
          <p:cNvPr id="8" name="Table 8">
            <a:extLst>
              <a:ext uri="{FF2B5EF4-FFF2-40B4-BE49-F238E27FC236}">
                <a16:creationId xmlns:a16="http://schemas.microsoft.com/office/drawing/2014/main" id="{B4ACAA40-4424-4680-B189-CBEC0EBAE536}"/>
              </a:ext>
            </a:extLst>
          </p:cNvPr>
          <p:cNvGraphicFramePr>
            <a:graphicFrameLocks noGrp="1"/>
          </p:cNvGraphicFramePr>
          <p:nvPr>
            <p:ph idx="1"/>
          </p:nvPr>
        </p:nvGraphicFramePr>
        <p:xfrm>
          <a:off x="1355602" y="1156621"/>
          <a:ext cx="9480796" cy="5368671"/>
        </p:xfrm>
        <a:graphic>
          <a:graphicData uri="http://schemas.openxmlformats.org/drawingml/2006/table">
            <a:tbl>
              <a:tblPr firstRow="1" bandRow="1">
                <a:tableStyleId>{D7AC3CCA-C797-4891-BE02-D94E43425B78}</a:tableStyleId>
              </a:tblPr>
              <a:tblGrid>
                <a:gridCol w="4740398">
                  <a:extLst>
                    <a:ext uri="{9D8B030D-6E8A-4147-A177-3AD203B41FA5}">
                      <a16:colId xmlns:a16="http://schemas.microsoft.com/office/drawing/2014/main" val="3258534756"/>
                    </a:ext>
                  </a:extLst>
                </a:gridCol>
                <a:gridCol w="4740398">
                  <a:extLst>
                    <a:ext uri="{9D8B030D-6E8A-4147-A177-3AD203B41FA5}">
                      <a16:colId xmlns:a16="http://schemas.microsoft.com/office/drawing/2014/main" val="26382813"/>
                    </a:ext>
                  </a:extLst>
                </a:gridCol>
              </a:tblGrid>
              <a:tr h="370840">
                <a:tc gridSpan="2">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1800" u="none" strike="noStrike" cap="none" normalizeH="0" baseline="0">
                          <a:ln>
                            <a:noFill/>
                          </a:ln>
                          <a:effectLst/>
                        </a:rPr>
                        <a:t>208.2 Parking Spaces</a:t>
                      </a:r>
                      <a:endParaRPr kumimoji="0" lang="en-US" sz="1800" b="0" i="0" u="none" strike="noStrike" cap="none" normalizeH="0" baseline="0">
                        <a:ln>
                          <a:noFill/>
                        </a:ln>
                        <a:solidFill>
                          <a:schemeClr val="tx1"/>
                        </a:solidFill>
                        <a:effectLst/>
                        <a:latin typeface="Arial" charset="0"/>
                        <a:ea typeface="Calibri" pitchFamily="34" charset="0"/>
                        <a:cs typeface="Times New Roman" pitchFamily="18" charset="0"/>
                      </a:endParaRPr>
                    </a:p>
                  </a:txBody>
                  <a:tcPr/>
                </a:tc>
                <a:tc hMerge="1">
                  <a:txBody>
                    <a:bodyPr/>
                    <a:lstStyle/>
                    <a:p>
                      <a:endParaRPr lang="en-US"/>
                    </a:p>
                  </a:txBody>
                  <a:tcPr/>
                </a:tc>
                <a:extLst>
                  <a:ext uri="{0D108BD9-81ED-4DB2-BD59-A6C34878D82A}">
                    <a16:rowId xmlns:a16="http://schemas.microsoft.com/office/drawing/2014/main" val="3476639003"/>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u="none" strike="noStrike" cap="none" normalizeH="0" baseline="0">
                          <a:ln>
                            <a:noFill/>
                          </a:ln>
                          <a:effectLst/>
                        </a:rPr>
                        <a:t>Total Number of Parking Spaces Provided in Parking Facility </a:t>
                      </a:r>
                      <a:endParaRPr kumimoji="0" lang="en-US" sz="1800" b="0" i="0" u="none" strike="noStrike" cap="none" normalizeH="0" baseline="0">
                        <a:ln>
                          <a:noFill/>
                        </a:ln>
                        <a:solidFill>
                          <a:schemeClr val="tx1"/>
                        </a:solidFill>
                        <a:effectLst/>
                        <a:latin typeface="Arial" charset="0"/>
                        <a:ea typeface="Calibri" pitchFamily="34" charset="0"/>
                        <a:cs typeface="Times New Roman" pitchFamily="18"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u="none" strike="noStrike" cap="none" normalizeH="0" baseline="0">
                          <a:ln>
                            <a:noFill/>
                          </a:ln>
                          <a:effectLst/>
                        </a:rPr>
                        <a:t>Minimum Number of Required Accessible Parking Spaces </a:t>
                      </a:r>
                      <a:endParaRPr kumimoji="0" lang="en-US" sz="1800" b="0" i="0" u="none" strike="noStrike" cap="none" normalizeH="0" baseline="0">
                        <a:ln>
                          <a:noFill/>
                        </a:ln>
                        <a:solidFill>
                          <a:schemeClr val="tx1"/>
                        </a:solidFill>
                        <a:effectLst/>
                        <a:latin typeface="Arial" charset="0"/>
                        <a:ea typeface="Calibri" pitchFamily="34" charset="0"/>
                        <a:cs typeface="Times New Roman" pitchFamily="18" charset="0"/>
                      </a:endParaRPr>
                    </a:p>
                  </a:txBody>
                  <a:tcPr/>
                </a:tc>
                <a:extLst>
                  <a:ext uri="{0D108BD9-81ED-4DB2-BD59-A6C34878D82A}">
                    <a16:rowId xmlns:a16="http://schemas.microsoft.com/office/drawing/2014/main" val="4013721805"/>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u="none" strike="noStrike" cap="none" normalizeH="0" baseline="0">
                          <a:ln>
                            <a:noFill/>
                          </a:ln>
                          <a:effectLst/>
                        </a:rPr>
                        <a:t>1 to 25 </a:t>
                      </a:r>
                      <a:endParaRPr kumimoji="0" lang="en-US" sz="1800" b="0" i="0" u="none" strike="noStrike" cap="none" normalizeH="0" baseline="0">
                        <a:ln>
                          <a:noFill/>
                        </a:ln>
                        <a:solidFill>
                          <a:schemeClr val="tx1"/>
                        </a:solidFill>
                        <a:effectLst/>
                        <a:latin typeface="Arial" charset="0"/>
                        <a:ea typeface="Calibri" pitchFamily="34" charset="0"/>
                        <a:cs typeface="Times New Roman" pitchFamily="18" charset="0"/>
                      </a:endParaRPr>
                    </a:p>
                  </a:txBody>
                  <a:tcPr/>
                </a:tc>
                <a:tc>
                  <a:txBody>
                    <a:bodyPr/>
                    <a:lstStyle/>
                    <a:p>
                      <a:pPr algn="ctr"/>
                      <a:r>
                        <a:rPr lang="en-US"/>
                        <a:t>1</a:t>
                      </a:r>
                    </a:p>
                  </a:txBody>
                  <a:tcPr/>
                </a:tc>
                <a:extLst>
                  <a:ext uri="{0D108BD9-81ED-4DB2-BD59-A6C34878D82A}">
                    <a16:rowId xmlns:a16="http://schemas.microsoft.com/office/drawing/2014/main" val="1383666615"/>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u="none" strike="noStrike" cap="none" normalizeH="0" baseline="0">
                          <a:ln>
                            <a:noFill/>
                          </a:ln>
                          <a:effectLst/>
                        </a:rPr>
                        <a:t>26 to 50 </a:t>
                      </a:r>
                      <a:endParaRPr kumimoji="0" lang="en-US" sz="1800" b="0" i="0" u="none" strike="noStrike" cap="none" normalizeH="0" baseline="0">
                        <a:ln>
                          <a:noFill/>
                        </a:ln>
                        <a:solidFill>
                          <a:schemeClr val="tx1"/>
                        </a:solidFill>
                        <a:effectLst/>
                        <a:latin typeface="Arial" charset="0"/>
                        <a:ea typeface="Calibri" pitchFamily="34" charset="0"/>
                        <a:cs typeface="Times New Roman" pitchFamily="18" charset="0"/>
                      </a:endParaRPr>
                    </a:p>
                  </a:txBody>
                  <a:tcPr/>
                </a:tc>
                <a:tc>
                  <a:txBody>
                    <a:bodyPr/>
                    <a:lstStyle/>
                    <a:p>
                      <a:pPr algn="ctr"/>
                      <a:r>
                        <a:rPr lang="en-US"/>
                        <a:t>2</a:t>
                      </a:r>
                    </a:p>
                  </a:txBody>
                  <a:tcPr/>
                </a:tc>
                <a:extLst>
                  <a:ext uri="{0D108BD9-81ED-4DB2-BD59-A6C34878D82A}">
                    <a16:rowId xmlns:a16="http://schemas.microsoft.com/office/drawing/2014/main" val="1944468543"/>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u="none" strike="noStrike" cap="none" normalizeH="0" baseline="0">
                          <a:ln>
                            <a:noFill/>
                          </a:ln>
                          <a:effectLst/>
                        </a:rPr>
                        <a:t>51 to 75 </a:t>
                      </a:r>
                      <a:endParaRPr kumimoji="0" lang="en-US" sz="1800" b="0" i="0" u="none" strike="noStrike" cap="none" normalizeH="0" baseline="0">
                        <a:ln>
                          <a:noFill/>
                        </a:ln>
                        <a:solidFill>
                          <a:schemeClr val="tx1"/>
                        </a:solidFill>
                        <a:effectLst/>
                        <a:latin typeface="Arial" charset="0"/>
                        <a:ea typeface="Calibri" pitchFamily="34" charset="0"/>
                        <a:cs typeface="Times New Roman" pitchFamily="18" charset="0"/>
                      </a:endParaRPr>
                    </a:p>
                  </a:txBody>
                  <a:tcPr/>
                </a:tc>
                <a:tc>
                  <a:txBody>
                    <a:bodyPr/>
                    <a:lstStyle/>
                    <a:p>
                      <a:pPr algn="ctr"/>
                      <a:r>
                        <a:rPr lang="en-US"/>
                        <a:t>3</a:t>
                      </a:r>
                    </a:p>
                  </a:txBody>
                  <a:tcPr/>
                </a:tc>
                <a:extLst>
                  <a:ext uri="{0D108BD9-81ED-4DB2-BD59-A6C34878D82A}">
                    <a16:rowId xmlns:a16="http://schemas.microsoft.com/office/drawing/2014/main" val="2844222563"/>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u="none" strike="noStrike" cap="none" normalizeH="0" baseline="0">
                          <a:ln>
                            <a:noFill/>
                          </a:ln>
                          <a:effectLst/>
                        </a:rPr>
                        <a:t>76 to 100 </a:t>
                      </a:r>
                      <a:endParaRPr kumimoji="0" lang="en-US" sz="1800" b="0" i="0" u="none" strike="noStrike" cap="none" normalizeH="0" baseline="0">
                        <a:ln>
                          <a:noFill/>
                        </a:ln>
                        <a:solidFill>
                          <a:schemeClr val="tx1"/>
                        </a:solidFill>
                        <a:effectLst/>
                        <a:latin typeface="Arial" charset="0"/>
                        <a:ea typeface="Calibri" pitchFamily="34" charset="0"/>
                        <a:cs typeface="Times New Roman" pitchFamily="18" charset="0"/>
                      </a:endParaRPr>
                    </a:p>
                  </a:txBody>
                  <a:tcPr/>
                </a:tc>
                <a:tc>
                  <a:txBody>
                    <a:bodyPr/>
                    <a:lstStyle/>
                    <a:p>
                      <a:pPr algn="ctr"/>
                      <a:r>
                        <a:rPr lang="en-US"/>
                        <a:t>4</a:t>
                      </a:r>
                    </a:p>
                  </a:txBody>
                  <a:tcPr/>
                </a:tc>
                <a:extLst>
                  <a:ext uri="{0D108BD9-81ED-4DB2-BD59-A6C34878D82A}">
                    <a16:rowId xmlns:a16="http://schemas.microsoft.com/office/drawing/2014/main" val="2225765981"/>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u="none" strike="noStrike" cap="none" normalizeH="0" baseline="0">
                          <a:ln>
                            <a:noFill/>
                          </a:ln>
                          <a:effectLst/>
                        </a:rPr>
                        <a:t>101 to 150 </a:t>
                      </a:r>
                      <a:endParaRPr kumimoji="0" lang="en-US" sz="1800" b="0" i="0" u="none" strike="noStrike" cap="none" normalizeH="0" baseline="0">
                        <a:ln>
                          <a:noFill/>
                        </a:ln>
                        <a:solidFill>
                          <a:schemeClr val="tx1"/>
                        </a:solidFill>
                        <a:effectLst/>
                        <a:latin typeface="Arial" charset="0"/>
                        <a:ea typeface="Calibri" pitchFamily="34" charset="0"/>
                        <a:cs typeface="Times New Roman" pitchFamily="18" charset="0"/>
                      </a:endParaRPr>
                    </a:p>
                  </a:txBody>
                  <a:tcPr/>
                </a:tc>
                <a:tc>
                  <a:txBody>
                    <a:bodyPr/>
                    <a:lstStyle/>
                    <a:p>
                      <a:pPr algn="ctr"/>
                      <a:r>
                        <a:rPr lang="en-US"/>
                        <a:t>5</a:t>
                      </a:r>
                    </a:p>
                  </a:txBody>
                  <a:tcPr/>
                </a:tc>
                <a:extLst>
                  <a:ext uri="{0D108BD9-81ED-4DB2-BD59-A6C34878D82A}">
                    <a16:rowId xmlns:a16="http://schemas.microsoft.com/office/drawing/2014/main" val="1458385737"/>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u="none" strike="noStrike" cap="none" normalizeH="0" baseline="0">
                          <a:ln>
                            <a:noFill/>
                          </a:ln>
                          <a:effectLst/>
                        </a:rPr>
                        <a:t>151 to 200 </a:t>
                      </a:r>
                      <a:endParaRPr kumimoji="0" lang="en-US" sz="1800" b="0" i="0" u="none" strike="noStrike" cap="none" normalizeH="0" baseline="0">
                        <a:ln>
                          <a:noFill/>
                        </a:ln>
                        <a:solidFill>
                          <a:schemeClr val="tx1"/>
                        </a:solidFill>
                        <a:effectLst/>
                        <a:latin typeface="Arial" charset="0"/>
                        <a:ea typeface="Calibri" pitchFamily="34" charset="0"/>
                        <a:cs typeface="Times New Roman" pitchFamily="18" charset="0"/>
                      </a:endParaRPr>
                    </a:p>
                  </a:txBody>
                  <a:tcPr/>
                </a:tc>
                <a:tc>
                  <a:txBody>
                    <a:bodyPr/>
                    <a:lstStyle/>
                    <a:p>
                      <a:pPr algn="ctr"/>
                      <a:r>
                        <a:rPr lang="en-US"/>
                        <a:t>6</a:t>
                      </a:r>
                    </a:p>
                  </a:txBody>
                  <a:tcPr/>
                </a:tc>
                <a:extLst>
                  <a:ext uri="{0D108BD9-81ED-4DB2-BD59-A6C34878D82A}">
                    <a16:rowId xmlns:a16="http://schemas.microsoft.com/office/drawing/2014/main" val="2462074364"/>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u="none" strike="noStrike" cap="none" normalizeH="0" baseline="0">
                          <a:ln>
                            <a:noFill/>
                          </a:ln>
                          <a:effectLst/>
                        </a:rPr>
                        <a:t>201 to 300 </a:t>
                      </a:r>
                      <a:endParaRPr kumimoji="0" lang="en-US" sz="1800" b="0" i="0" u="none" strike="noStrike" cap="none" normalizeH="0" baseline="0">
                        <a:ln>
                          <a:noFill/>
                        </a:ln>
                        <a:solidFill>
                          <a:schemeClr val="tx1"/>
                        </a:solidFill>
                        <a:effectLst/>
                        <a:latin typeface="Arial" charset="0"/>
                        <a:ea typeface="Calibri" pitchFamily="34" charset="0"/>
                        <a:cs typeface="Times New Roman" pitchFamily="18" charset="0"/>
                      </a:endParaRPr>
                    </a:p>
                  </a:txBody>
                  <a:tcPr/>
                </a:tc>
                <a:tc>
                  <a:txBody>
                    <a:bodyPr/>
                    <a:lstStyle/>
                    <a:p>
                      <a:pPr algn="ctr"/>
                      <a:r>
                        <a:rPr lang="en-US"/>
                        <a:t>7</a:t>
                      </a:r>
                    </a:p>
                  </a:txBody>
                  <a:tcPr/>
                </a:tc>
                <a:extLst>
                  <a:ext uri="{0D108BD9-81ED-4DB2-BD59-A6C34878D82A}">
                    <a16:rowId xmlns:a16="http://schemas.microsoft.com/office/drawing/2014/main" val="515838963"/>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u="none" strike="noStrike" cap="none" normalizeH="0" baseline="0">
                          <a:ln>
                            <a:noFill/>
                          </a:ln>
                          <a:effectLst/>
                        </a:rPr>
                        <a:t>301 to 400 </a:t>
                      </a:r>
                      <a:endParaRPr kumimoji="0" lang="en-US" sz="1800" b="0" i="0" u="none" strike="noStrike" cap="none" normalizeH="0" baseline="0">
                        <a:ln>
                          <a:noFill/>
                        </a:ln>
                        <a:solidFill>
                          <a:schemeClr val="tx1"/>
                        </a:solidFill>
                        <a:effectLst/>
                        <a:latin typeface="Arial" charset="0"/>
                        <a:ea typeface="Calibri" pitchFamily="34" charset="0"/>
                        <a:cs typeface="Times New Roman" pitchFamily="18" charset="0"/>
                      </a:endParaRPr>
                    </a:p>
                  </a:txBody>
                  <a:tcPr/>
                </a:tc>
                <a:tc>
                  <a:txBody>
                    <a:bodyPr/>
                    <a:lstStyle/>
                    <a:p>
                      <a:pPr algn="ctr"/>
                      <a:r>
                        <a:rPr lang="en-US"/>
                        <a:t>8</a:t>
                      </a:r>
                    </a:p>
                  </a:txBody>
                  <a:tcPr/>
                </a:tc>
                <a:extLst>
                  <a:ext uri="{0D108BD9-81ED-4DB2-BD59-A6C34878D82A}">
                    <a16:rowId xmlns:a16="http://schemas.microsoft.com/office/drawing/2014/main" val="1159518928"/>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u="none" strike="noStrike" cap="none" normalizeH="0" baseline="0">
                          <a:ln>
                            <a:noFill/>
                          </a:ln>
                          <a:effectLst/>
                        </a:rPr>
                        <a:t>401 to 500 </a:t>
                      </a:r>
                      <a:endParaRPr kumimoji="0" lang="en-US" sz="1800" b="0" i="0" u="none" strike="noStrike" cap="none" normalizeH="0" baseline="0">
                        <a:ln>
                          <a:noFill/>
                        </a:ln>
                        <a:solidFill>
                          <a:schemeClr val="tx1"/>
                        </a:solidFill>
                        <a:effectLst/>
                        <a:latin typeface="Arial" charset="0"/>
                        <a:ea typeface="Calibri" pitchFamily="34" charset="0"/>
                        <a:cs typeface="Times New Roman" pitchFamily="18" charset="0"/>
                      </a:endParaRPr>
                    </a:p>
                  </a:txBody>
                  <a:tcPr/>
                </a:tc>
                <a:tc>
                  <a:txBody>
                    <a:bodyPr/>
                    <a:lstStyle/>
                    <a:p>
                      <a:pPr algn="ctr"/>
                      <a:r>
                        <a:rPr lang="en-US"/>
                        <a:t>9</a:t>
                      </a:r>
                    </a:p>
                  </a:txBody>
                  <a:tcPr/>
                </a:tc>
                <a:extLst>
                  <a:ext uri="{0D108BD9-81ED-4DB2-BD59-A6C34878D82A}">
                    <a16:rowId xmlns:a16="http://schemas.microsoft.com/office/drawing/2014/main" val="116129927"/>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u="none" strike="noStrike" cap="none" normalizeH="0" baseline="0">
                          <a:ln>
                            <a:noFill/>
                          </a:ln>
                          <a:effectLst/>
                        </a:rPr>
                        <a:t>501 to 1000 </a:t>
                      </a:r>
                      <a:endParaRPr kumimoji="0" lang="en-US" sz="1800" b="0" i="0" u="none" strike="noStrike" cap="none" normalizeH="0" baseline="0">
                        <a:ln>
                          <a:noFill/>
                        </a:ln>
                        <a:solidFill>
                          <a:schemeClr val="tx1"/>
                        </a:solidFill>
                        <a:effectLst/>
                        <a:latin typeface="Arial" charset="0"/>
                        <a:ea typeface="Calibri" pitchFamily="34" charset="0"/>
                        <a:cs typeface="Times New Roman" pitchFamily="18" charset="0"/>
                      </a:endParaRPr>
                    </a:p>
                  </a:txBody>
                  <a:tcPr/>
                </a:tc>
                <a:tc>
                  <a:txBody>
                    <a:bodyPr/>
                    <a:lstStyle/>
                    <a:p>
                      <a:pPr algn="ctr"/>
                      <a:r>
                        <a:rPr lang="en-US"/>
                        <a:t>2 percent of total</a:t>
                      </a:r>
                    </a:p>
                  </a:txBody>
                  <a:tcPr/>
                </a:tc>
                <a:extLst>
                  <a:ext uri="{0D108BD9-81ED-4DB2-BD59-A6C34878D82A}">
                    <a16:rowId xmlns:a16="http://schemas.microsoft.com/office/drawing/2014/main" val="3384151641"/>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u="none" strike="noStrike" cap="none" normalizeH="0" baseline="0">
                          <a:ln>
                            <a:noFill/>
                          </a:ln>
                          <a:effectLst/>
                        </a:rPr>
                        <a:t>1001 and over </a:t>
                      </a:r>
                      <a:endParaRPr kumimoji="0" lang="en-US" sz="1800" b="0" i="0" u="none" strike="noStrike" cap="none" normalizeH="0" baseline="0">
                        <a:ln>
                          <a:noFill/>
                        </a:ln>
                        <a:solidFill>
                          <a:schemeClr val="tx1"/>
                        </a:solidFill>
                        <a:effectLst/>
                        <a:latin typeface="Arial" charset="0"/>
                        <a:ea typeface="Calibri" pitchFamily="34" charset="0"/>
                        <a:cs typeface="Times New Roman" pitchFamily="18" charset="0"/>
                      </a:endParaRPr>
                    </a:p>
                  </a:txBody>
                  <a:tcPr/>
                </a:tc>
                <a:tc>
                  <a:txBody>
                    <a:bodyPr/>
                    <a:lstStyle/>
                    <a:p>
                      <a:pPr algn="ctr"/>
                      <a:r>
                        <a:rPr lang="en-US" dirty="0"/>
                        <a:t>20, plus 1 for each 100, or fraction thereof, over 1000</a:t>
                      </a:r>
                    </a:p>
                  </a:txBody>
                  <a:tcPr/>
                </a:tc>
                <a:extLst>
                  <a:ext uri="{0D108BD9-81ED-4DB2-BD59-A6C34878D82A}">
                    <a16:rowId xmlns:a16="http://schemas.microsoft.com/office/drawing/2014/main" val="84724593"/>
                  </a:ext>
                </a:extLst>
              </a:tr>
            </a:tbl>
          </a:graphicData>
        </a:graphic>
      </p:graphicFrame>
      <p:sp>
        <p:nvSpPr>
          <p:cNvPr id="5" name="Slide Number Placeholder 4">
            <a:extLst>
              <a:ext uri="{FF2B5EF4-FFF2-40B4-BE49-F238E27FC236}">
                <a16:creationId xmlns:a16="http://schemas.microsoft.com/office/drawing/2014/main" id="{EFA84F55-73A4-4312-93E6-6AD3FA035925}"/>
              </a:ext>
            </a:extLst>
          </p:cNvPr>
          <p:cNvSpPr>
            <a:spLocks noGrp="1"/>
          </p:cNvSpPr>
          <p:nvPr>
            <p:ph type="sldNum" sz="quarter" idx="12"/>
          </p:nvPr>
        </p:nvSpPr>
        <p:spPr>
          <a:xfrm>
            <a:off x="11353800" y="6342729"/>
            <a:ext cx="430209"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C7BDD16-5E01-48EB-A245-9CCFC6F86A20}"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dirty="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352748616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ctrTitle" idx="4294967295"/>
          </p:nvPr>
        </p:nvSpPr>
        <p:spPr>
          <a:xfrm>
            <a:off x="1828800" y="0"/>
            <a:ext cx="8534400" cy="1828800"/>
          </a:xfrm>
        </p:spPr>
        <p:txBody>
          <a:bodyPr>
            <a:normAutofit/>
          </a:bodyPr>
          <a:lstStyle/>
          <a:p>
            <a:pPr eaLnBrk="1" hangingPunct="1"/>
            <a:r>
              <a:rPr lang="en-US" sz="5400" b="1" dirty="0"/>
              <a:t>Accessible Parking </a:t>
            </a:r>
          </a:p>
        </p:txBody>
      </p:sp>
      <p:sp>
        <p:nvSpPr>
          <p:cNvPr id="37891" name="Subtitle 2"/>
          <p:cNvSpPr>
            <a:spLocks noGrp="1"/>
          </p:cNvSpPr>
          <p:nvPr>
            <p:ph type="subTitle" idx="4294967295"/>
          </p:nvPr>
        </p:nvSpPr>
        <p:spPr>
          <a:xfrm>
            <a:off x="2381250" y="1742189"/>
            <a:ext cx="7429500" cy="4434618"/>
          </a:xfrm>
        </p:spPr>
        <p:txBody>
          <a:bodyPr>
            <a:normAutofit lnSpcReduction="10000"/>
          </a:bodyPr>
          <a:lstStyle/>
          <a:p>
            <a:pPr marL="0" indent="0" algn="ctr">
              <a:buNone/>
            </a:pPr>
            <a:endParaRPr lang="en-US" sz="3300" b="1" u="sng"/>
          </a:p>
          <a:p>
            <a:pPr marL="344488" indent="-344488"/>
            <a:r>
              <a:rPr lang="en-US" sz="4400" b="1">
                <a:solidFill>
                  <a:srgbClr val="000000"/>
                </a:solidFill>
              </a:rPr>
              <a:t>§</a:t>
            </a:r>
            <a:r>
              <a:rPr lang="en-US" sz="4400" b="1"/>
              <a:t>208.2.1 Hospital Outpatient Facilities: 10 % of spaces</a:t>
            </a:r>
          </a:p>
          <a:p>
            <a:pPr marL="344488" indent="-344488"/>
            <a:endParaRPr lang="en-US" sz="2000" b="1"/>
          </a:p>
          <a:p>
            <a:pPr marL="344488" indent="-344488"/>
            <a:r>
              <a:rPr lang="en-US" sz="4400" b="1">
                <a:solidFill>
                  <a:srgbClr val="000000"/>
                </a:solidFill>
              </a:rPr>
              <a:t>§</a:t>
            </a:r>
            <a:r>
              <a:rPr lang="en-US" sz="4400" b="1"/>
              <a:t>208.2.2 Rehabilitation and Outpatient Physical Therapy Facilities: 20 % </a:t>
            </a:r>
          </a:p>
        </p:txBody>
      </p:sp>
      <p:sp>
        <p:nvSpPr>
          <p:cNvPr id="5" name="Slide Number Placeholder 4"/>
          <p:cNvSpPr>
            <a:spLocks noGrp="1"/>
          </p:cNvSpPr>
          <p:nvPr/>
        </p:nvSpPr>
        <p:spPr>
          <a:xfrm>
            <a:off x="10725149" y="6030820"/>
            <a:ext cx="545663" cy="54927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7876EDB-41FD-4DDF-A95C-019C9BEBC7D2}" type="slidenum">
              <a:rPr lang="en-US" b="1" smtClean="0">
                <a:solidFill>
                  <a:prstClr val="black">
                    <a:tint val="75000"/>
                  </a:prstClr>
                </a:solidFill>
              </a:rPr>
              <a:pPr/>
              <a:t>25</a:t>
            </a:fld>
            <a:endParaRPr lang="en-US" b="1">
              <a:solidFill>
                <a:prstClr val="black">
                  <a:tint val="75000"/>
                </a:prstClr>
              </a:solidFill>
            </a:endParaRPr>
          </a:p>
        </p:txBody>
      </p:sp>
    </p:spTree>
    <p:extLst>
      <p:ext uri="{BB962C8B-B14F-4D97-AF65-F5344CB8AC3E}">
        <p14:creationId xmlns:p14="http://schemas.microsoft.com/office/powerpoint/2010/main" val="28856901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ctrTitle" idx="4294967295"/>
          </p:nvPr>
        </p:nvSpPr>
        <p:spPr>
          <a:xfrm>
            <a:off x="1828800" y="152400"/>
            <a:ext cx="8534400" cy="914400"/>
          </a:xfrm>
        </p:spPr>
        <p:txBody>
          <a:bodyPr>
            <a:normAutofit/>
          </a:bodyPr>
          <a:lstStyle/>
          <a:p>
            <a:pPr eaLnBrk="1" hangingPunct="1"/>
            <a:r>
              <a:rPr lang="en-US" sz="5400" b="1" dirty="0"/>
              <a:t>Accessible Parking Scoping</a:t>
            </a:r>
          </a:p>
        </p:txBody>
      </p:sp>
      <p:sp>
        <p:nvSpPr>
          <p:cNvPr id="37891" name="Subtitle 2"/>
          <p:cNvSpPr>
            <a:spLocks noGrp="1"/>
          </p:cNvSpPr>
          <p:nvPr>
            <p:ph type="subTitle" idx="4294967295"/>
          </p:nvPr>
        </p:nvSpPr>
        <p:spPr>
          <a:xfrm>
            <a:off x="2057400" y="1190544"/>
            <a:ext cx="8305800" cy="1447799"/>
          </a:xfrm>
        </p:spPr>
        <p:txBody>
          <a:bodyPr>
            <a:normAutofit fontScale="92500"/>
          </a:bodyPr>
          <a:lstStyle/>
          <a:p>
            <a:pPr marL="0" indent="0"/>
            <a:r>
              <a:rPr lang="en-US" sz="3600" b="1"/>
              <a:t> Doctor’s Offices: use table</a:t>
            </a:r>
          </a:p>
          <a:p>
            <a:pPr marL="0" indent="0"/>
            <a:r>
              <a:rPr lang="en-US" sz="3600" b="1"/>
              <a:t> Medical Equipment Retail Facilities: use table    </a:t>
            </a:r>
          </a:p>
          <a:p>
            <a:pPr marL="0" indent="0">
              <a:buNone/>
            </a:pPr>
            <a:endParaRPr lang="en-US" sz="3600" b="1"/>
          </a:p>
        </p:txBody>
      </p:sp>
      <p:pic>
        <p:nvPicPr>
          <p:cNvPr id="4" name="Picture 3" descr="Parking spaces scoping Table 208.2 from the ADA standards&#10;">
            <a:extLst>
              <a:ext uri="{FF2B5EF4-FFF2-40B4-BE49-F238E27FC236}">
                <a16:creationId xmlns:a16="http://schemas.microsoft.com/office/drawing/2014/main" id="{5D47BD92-1986-448C-836B-245B7550F57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68208" y="2596295"/>
            <a:ext cx="7153902" cy="3702213"/>
          </a:xfrm>
          <a:prstGeom prst="rect">
            <a:avLst/>
          </a:prstGeom>
        </p:spPr>
      </p:pic>
      <p:sp>
        <p:nvSpPr>
          <p:cNvPr id="8" name="Slide Number Placeholder 4"/>
          <p:cNvSpPr>
            <a:spLocks noGrp="1"/>
          </p:cNvSpPr>
          <p:nvPr/>
        </p:nvSpPr>
        <p:spPr>
          <a:xfrm>
            <a:off x="8222813" y="6018945"/>
            <a:ext cx="2133600" cy="54927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7876EDB-41FD-4DDF-A95C-019C9BEBC7D2}" type="slidenum">
              <a:rPr lang="en-US" b="1" smtClean="0">
                <a:solidFill>
                  <a:prstClr val="black">
                    <a:tint val="75000"/>
                  </a:prstClr>
                </a:solidFill>
              </a:rPr>
              <a:pPr/>
              <a:t>26</a:t>
            </a:fld>
            <a:endParaRPr lang="en-US" b="1">
              <a:solidFill>
                <a:prstClr val="black">
                  <a:tint val="75000"/>
                </a:prstClr>
              </a:solidFill>
            </a:endParaRPr>
          </a:p>
        </p:txBody>
      </p:sp>
    </p:spTree>
    <p:extLst>
      <p:ext uri="{BB962C8B-B14F-4D97-AF65-F5344CB8AC3E}">
        <p14:creationId xmlns:p14="http://schemas.microsoft.com/office/powerpoint/2010/main" val="213734126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4"/>
          <p:cNvSpPr>
            <a:spLocks noGrp="1"/>
          </p:cNvSpPr>
          <p:nvPr/>
        </p:nvSpPr>
        <p:spPr>
          <a:xfrm>
            <a:off x="8222813" y="6018945"/>
            <a:ext cx="2133600" cy="54927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7876EDB-41FD-4DDF-A95C-019C9BEBC7D2}" type="slidenum">
              <a:rPr lang="en-US" sz="1200" smtClean="0">
                <a:solidFill>
                  <a:schemeClr val="bg1">
                    <a:lumMod val="50000"/>
                  </a:schemeClr>
                </a:solidFill>
              </a:rPr>
              <a:pPr/>
              <a:t>27</a:t>
            </a:fld>
            <a:endParaRPr lang="en-US" sz="1200" dirty="0">
              <a:solidFill>
                <a:schemeClr val="bg1">
                  <a:lumMod val="50000"/>
                </a:schemeClr>
              </a:solidFill>
            </a:endParaRPr>
          </a:p>
        </p:txBody>
      </p:sp>
      <p:sp>
        <p:nvSpPr>
          <p:cNvPr id="2" name="Rectangle 1"/>
          <p:cNvSpPr/>
          <p:nvPr/>
        </p:nvSpPr>
        <p:spPr>
          <a:xfrm>
            <a:off x="3437067" y="5728599"/>
            <a:ext cx="5317866" cy="584775"/>
          </a:xfrm>
          <a:prstGeom prst="rect">
            <a:avLst/>
          </a:prstGeom>
        </p:spPr>
        <p:txBody>
          <a:bodyPr wrap="square">
            <a:spAutoFit/>
          </a:bodyPr>
          <a:lstStyle/>
          <a:p>
            <a:pPr algn="ctr"/>
            <a:r>
              <a:rPr lang="en-US" sz="3200" b="1" dirty="0">
                <a:solidFill>
                  <a:srgbClr val="000000"/>
                </a:solidFill>
              </a:rPr>
              <a:t>§</a:t>
            </a:r>
            <a:r>
              <a:rPr lang="en-US" sz="3200" b="1" dirty="0"/>
              <a:t>208.3 Location – Exception 2</a:t>
            </a:r>
            <a:endParaRPr lang="en-US" sz="3200" dirty="0"/>
          </a:p>
        </p:txBody>
      </p:sp>
      <p:sp>
        <p:nvSpPr>
          <p:cNvPr id="6" name="TextBox 5" hidden="1"/>
          <p:cNvSpPr txBox="1"/>
          <p:nvPr/>
        </p:nvSpPr>
        <p:spPr>
          <a:xfrm>
            <a:off x="4343400" y="2895600"/>
            <a:ext cx="2743200" cy="369332"/>
          </a:xfrm>
          <a:prstGeom prst="rect">
            <a:avLst/>
          </a:prstGeom>
          <a:noFill/>
        </p:spPr>
        <p:txBody>
          <a:bodyPr wrap="square" rtlCol="0">
            <a:spAutoFit/>
          </a:bodyPr>
          <a:lstStyle/>
          <a:p>
            <a:r>
              <a:rPr lang="en-US" sz="1800" dirty="0"/>
              <a:t>Hospital Aerial View</a:t>
            </a:r>
          </a:p>
        </p:txBody>
      </p:sp>
      <p:pic>
        <p:nvPicPr>
          <p:cNvPr id="4" name="Picture 3" descr="Aerial perspective drawing showing satellite parking lot in relation to closer lots with accessible parking."/>
          <p:cNvPicPr>
            <a:picLocks noChangeAspect="1"/>
          </p:cNvPicPr>
          <p:nvPr/>
        </p:nvPicPr>
        <p:blipFill rotWithShape="1">
          <a:blip r:embed="rId2" cstate="email">
            <a:extLst>
              <a:ext uri="{28A0092B-C50C-407E-A947-70E740481C1C}">
                <a14:useLocalDpi xmlns:a14="http://schemas.microsoft.com/office/drawing/2010/main"/>
              </a:ext>
            </a:extLst>
          </a:blip>
          <a:srcRect b="9970"/>
          <a:stretch/>
        </p:blipFill>
        <p:spPr>
          <a:xfrm>
            <a:off x="3124200" y="1371601"/>
            <a:ext cx="5943600" cy="4021015"/>
          </a:xfrm>
          <a:prstGeom prst="rect">
            <a:avLst/>
          </a:prstGeom>
        </p:spPr>
      </p:pic>
      <p:sp>
        <p:nvSpPr>
          <p:cNvPr id="3" name="Title 2">
            <a:extLst>
              <a:ext uri="{FF2B5EF4-FFF2-40B4-BE49-F238E27FC236}">
                <a16:creationId xmlns:a16="http://schemas.microsoft.com/office/drawing/2014/main" id="{B604B7AA-1C31-4565-B423-1F4DA92B4CC5}"/>
              </a:ext>
            </a:extLst>
          </p:cNvPr>
          <p:cNvSpPr>
            <a:spLocks noGrp="1"/>
          </p:cNvSpPr>
          <p:nvPr>
            <p:ph type="title"/>
          </p:nvPr>
        </p:nvSpPr>
        <p:spPr/>
        <p:txBody>
          <a:bodyPr>
            <a:normAutofit fontScale="90000"/>
          </a:bodyPr>
          <a:lstStyle/>
          <a:p>
            <a:pPr lvl="0">
              <a:spcBef>
                <a:spcPts val="0"/>
              </a:spcBef>
            </a:pPr>
            <a:r>
              <a:rPr lang="en-US" sz="6000" b="1" dirty="0">
                <a:solidFill>
                  <a:prstClr val="black"/>
                </a:solidFill>
                <a:ea typeface="+mn-ea"/>
                <a:cs typeface="+mn-cs"/>
              </a:rPr>
              <a:t>Accessible Parking</a:t>
            </a:r>
            <a:br>
              <a:rPr lang="en-US" sz="5300" b="1" dirty="0">
                <a:solidFill>
                  <a:prstClr val="black"/>
                </a:solidFill>
                <a:ea typeface="+mn-ea"/>
                <a:cs typeface="+mn-cs"/>
              </a:rPr>
            </a:br>
            <a:endParaRPr lang="en-US" dirty="0"/>
          </a:p>
        </p:txBody>
      </p:sp>
    </p:spTree>
    <p:extLst>
      <p:ext uri="{BB962C8B-B14F-4D97-AF65-F5344CB8AC3E}">
        <p14:creationId xmlns:p14="http://schemas.microsoft.com/office/powerpoint/2010/main" val="361030950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E6D5739-59E6-4DB6-894E-6C3301B64CB2}"/>
              </a:ext>
            </a:extLst>
          </p:cNvPr>
          <p:cNvSpPr>
            <a:spLocks noGrp="1"/>
          </p:cNvSpPr>
          <p:nvPr>
            <p:ph type="title"/>
          </p:nvPr>
        </p:nvSpPr>
        <p:spPr/>
        <p:txBody>
          <a:bodyPr/>
          <a:lstStyle/>
          <a:p>
            <a:r>
              <a:rPr lang="en-US" sz="5400" dirty="0">
                <a:latin typeface="Calibri" panose="020F0502020204030204" pitchFamily="34" charset="0"/>
                <a:cs typeface="Calibri" panose="020F0502020204030204" pitchFamily="34" charset="0"/>
              </a:rPr>
              <a:t>Loading Zone Access Aisle</a:t>
            </a:r>
          </a:p>
        </p:txBody>
      </p:sp>
      <p:pic>
        <p:nvPicPr>
          <p:cNvPr id="9" name="Picture 3" descr="An access aisle at a passenger loading zone is shown to be the full length of the vehicle pull-up space and 60 inches (1525 mm) wide minimum.  The aisle area is to be marked.">
            <a:extLst>
              <a:ext uri="{FF2B5EF4-FFF2-40B4-BE49-F238E27FC236}">
                <a16:creationId xmlns:a16="http://schemas.microsoft.com/office/drawing/2014/main" id="{21FE951A-FEAB-40F0-A589-D340ECA3A5D6}"/>
              </a:ext>
            </a:extLst>
          </p:cNvPr>
          <p:cNvPicPr>
            <a:picLocks noGrp="1" noChangeAspect="1"/>
          </p:cNvPicPr>
          <p:nvPr>
            <p:ph idx="1"/>
          </p:nvPr>
        </p:nvPicPr>
        <p:blipFill>
          <a:blip r:embed="rId2" cstate="print"/>
          <a:stretch>
            <a:fillRect/>
          </a:stretch>
        </p:blipFill>
        <p:spPr bwMode="auto">
          <a:xfrm>
            <a:off x="3378305" y="1403350"/>
            <a:ext cx="5435390" cy="4351338"/>
          </a:xfrm>
          <a:prstGeom prst="rect">
            <a:avLst/>
          </a:prstGeom>
          <a:noFill/>
          <a:ln w="9525">
            <a:noFill/>
            <a:miter lim="800000"/>
            <a:headEnd/>
            <a:tailEnd/>
          </a:ln>
        </p:spPr>
      </p:pic>
      <p:sp>
        <p:nvSpPr>
          <p:cNvPr id="5" name="Slide Number Placeholder 4">
            <a:extLst>
              <a:ext uri="{FF2B5EF4-FFF2-40B4-BE49-F238E27FC236}">
                <a16:creationId xmlns:a16="http://schemas.microsoft.com/office/drawing/2014/main" id="{A6AB7490-6750-4EA6-B31E-D59270AC30E9}"/>
              </a:ext>
            </a:extLst>
          </p:cNvPr>
          <p:cNvSpPr>
            <a:spLocks noGrp="1"/>
          </p:cNvSpPr>
          <p:nvPr>
            <p:ph type="sldNum" sz="quarter" idx="12"/>
          </p:nvPr>
        </p:nvSpPr>
        <p:spPr>
          <a:xfrm>
            <a:off x="11353800" y="6225721"/>
            <a:ext cx="370832"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C7BDD16-5E01-48EB-A245-9CCFC6F86A20}"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dirty="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149452936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4537" y="381000"/>
            <a:ext cx="11586410" cy="1143000"/>
          </a:xfrm>
        </p:spPr>
        <p:txBody>
          <a:bodyPr>
            <a:noAutofit/>
          </a:bodyPr>
          <a:lstStyle/>
          <a:p>
            <a:r>
              <a:rPr lang="en-US" sz="5400" b="1" dirty="0"/>
              <a:t>Passenger Loading at Entrance (</a:t>
            </a:r>
            <a:r>
              <a:rPr lang="en-US" sz="5400" b="1" dirty="0">
                <a:solidFill>
                  <a:srgbClr val="000000"/>
                </a:solidFill>
              </a:rPr>
              <a:t>§</a:t>
            </a:r>
            <a:r>
              <a:rPr lang="en-US" sz="5400" b="1" dirty="0"/>
              <a:t>209.3) </a:t>
            </a:r>
          </a:p>
        </p:txBody>
      </p:sp>
      <p:sp>
        <p:nvSpPr>
          <p:cNvPr id="3" name="Content Placeholder 2"/>
          <p:cNvSpPr>
            <a:spLocks noGrp="1"/>
          </p:cNvSpPr>
          <p:nvPr>
            <p:ph idx="1"/>
          </p:nvPr>
        </p:nvSpPr>
        <p:spPr>
          <a:xfrm>
            <a:off x="778043" y="2034937"/>
            <a:ext cx="3581400" cy="3810476"/>
          </a:xfrm>
        </p:spPr>
        <p:txBody>
          <a:bodyPr>
            <a:normAutofit lnSpcReduction="10000"/>
          </a:bodyPr>
          <a:lstStyle/>
          <a:p>
            <a:r>
              <a:rPr lang="en-US" b="1" dirty="0"/>
              <a:t>Required where period of stay exceeds 24 hours</a:t>
            </a:r>
          </a:p>
          <a:p>
            <a:endParaRPr lang="en-US" b="1" dirty="0"/>
          </a:p>
          <a:p>
            <a:r>
              <a:rPr lang="en-US" b="1" dirty="0"/>
              <a:t>Canopy not required as was in 1991 ADA Standard</a:t>
            </a:r>
          </a:p>
        </p:txBody>
      </p:sp>
      <p:pic>
        <p:nvPicPr>
          <p:cNvPr id="4" name="Picture 3" descr="Photo of a building entrance with canopy over passenger loading zone."/>
          <p:cNvPicPr>
            <a:picLocks noChangeAspect="1"/>
          </p:cNvPicPr>
          <p:nvPr/>
        </p:nvPicPr>
        <p:blipFill>
          <a:blip r:embed="rId2" cstate="print"/>
          <a:stretch>
            <a:fillRect/>
          </a:stretch>
        </p:blipFill>
        <p:spPr>
          <a:xfrm>
            <a:off x="5334002" y="2286001"/>
            <a:ext cx="4969053" cy="3731307"/>
          </a:xfrm>
          <a:prstGeom prst="rect">
            <a:avLst/>
          </a:prstGeom>
        </p:spPr>
      </p:pic>
      <p:sp>
        <p:nvSpPr>
          <p:cNvPr id="5" name="Slide Number Placeholder 4"/>
          <p:cNvSpPr>
            <a:spLocks noGrp="1"/>
          </p:cNvSpPr>
          <p:nvPr>
            <p:ph type="sldNum" sz="quarter" idx="12"/>
          </p:nvPr>
        </p:nvSpPr>
        <p:spPr/>
        <p:txBody>
          <a:bodyPr/>
          <a:lstStyle/>
          <a:p>
            <a:pPr algn="r"/>
            <a:fld id="{AC6C9AC5-B442-432B-B5BB-E669505FFDB1}" type="slidenum">
              <a:rPr lang="en-US" b="1" smtClean="0">
                <a:solidFill>
                  <a:schemeClr val="bg1">
                    <a:lumMod val="50000"/>
                  </a:schemeClr>
                </a:solidFill>
              </a:rPr>
              <a:pPr algn="r"/>
              <a:t>29</a:t>
            </a:fld>
            <a:endParaRPr lang="en-US" b="1">
              <a:solidFill>
                <a:schemeClr val="bg1">
                  <a:lumMod val="50000"/>
                </a:schemeClr>
              </a:solidFill>
            </a:endParaRPr>
          </a:p>
        </p:txBody>
      </p:sp>
    </p:spTree>
    <p:extLst>
      <p:ext uri="{BB962C8B-B14F-4D97-AF65-F5344CB8AC3E}">
        <p14:creationId xmlns:p14="http://schemas.microsoft.com/office/powerpoint/2010/main" val="30300720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1981200" y="274638"/>
            <a:ext cx="8229600" cy="868362"/>
          </a:xfrm>
        </p:spPr>
        <p:txBody>
          <a:bodyPr>
            <a:noAutofit/>
          </a:bodyPr>
          <a:lstStyle/>
          <a:p>
            <a:r>
              <a:rPr lang="en-US" sz="5400" b="1" dirty="0"/>
              <a:t>Covered Facilities</a:t>
            </a:r>
          </a:p>
        </p:txBody>
      </p:sp>
      <p:pic>
        <p:nvPicPr>
          <p:cNvPr id="8" name="Picture 7" descr="Sign with large letter symbolizing hospital with word hospital written below lette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286000" y="1321904"/>
            <a:ext cx="3581400" cy="2335696"/>
          </a:xfrm>
          <a:prstGeom prst="rect">
            <a:avLst/>
          </a:prstGeom>
        </p:spPr>
      </p:pic>
      <p:pic>
        <p:nvPicPr>
          <p:cNvPr id="2" name="Picture 1" descr="Photo of a nurse with several elderly patients."/>
          <p:cNvPicPr>
            <a:picLocks noChangeAspect="1"/>
          </p:cNvPicPr>
          <p:nvPr/>
        </p:nvPicPr>
        <p:blipFill>
          <a:blip r:embed="rId3"/>
          <a:stretch>
            <a:fillRect/>
          </a:stretch>
        </p:blipFill>
        <p:spPr>
          <a:xfrm>
            <a:off x="2282952" y="4256461"/>
            <a:ext cx="3584448" cy="1904537"/>
          </a:xfrm>
          <a:prstGeom prst="rect">
            <a:avLst/>
          </a:prstGeom>
        </p:spPr>
      </p:pic>
      <p:sp>
        <p:nvSpPr>
          <p:cNvPr id="9" name="Content Placeholder 8"/>
          <p:cNvSpPr>
            <a:spLocks noGrp="1"/>
          </p:cNvSpPr>
          <p:nvPr>
            <p:ph sz="half" idx="2"/>
          </p:nvPr>
        </p:nvSpPr>
        <p:spPr/>
        <p:txBody>
          <a:bodyPr>
            <a:noAutofit/>
          </a:bodyPr>
          <a:lstStyle/>
          <a:p>
            <a:r>
              <a:rPr lang="en-US" sz="3200" b="1"/>
              <a:t>Hospitals, Rehabilitation Facilities, Psychiatric Facilities and Detoxification Facilities</a:t>
            </a:r>
          </a:p>
          <a:p>
            <a:endParaRPr lang="en-US" sz="1400" b="1"/>
          </a:p>
          <a:p>
            <a:r>
              <a:rPr lang="en-US" sz="3200" b="1"/>
              <a:t>Long-term Care Facilities</a:t>
            </a:r>
          </a:p>
        </p:txBody>
      </p:sp>
      <p:sp>
        <p:nvSpPr>
          <p:cNvPr id="14" name="Slide Number Placeholder 3"/>
          <p:cNvSpPr>
            <a:spLocks noGrp="1"/>
          </p:cNvSpPr>
          <p:nvPr>
            <p:ph type="sldNum" sz="quarter" idx="12"/>
          </p:nvPr>
        </p:nvSpPr>
        <p:spPr>
          <a:xfrm>
            <a:off x="8077200" y="6356351"/>
            <a:ext cx="2133600" cy="365125"/>
          </a:xfrm>
          <a:prstGeom prst="rect">
            <a:avLst/>
          </a:prstGeom>
        </p:spPr>
        <p:txBody>
          <a:bodyPr/>
          <a:lstStyle>
            <a:lvl1pPr algn="r">
              <a:defRPr b="1">
                <a:solidFill>
                  <a:srgbClr val="002060"/>
                </a:solidFill>
              </a:defRPr>
            </a:lvl1pPr>
          </a:lstStyle>
          <a:p>
            <a:fld id="{AC6C9AC5-B442-432B-B5BB-E669505FFDB1}" type="slidenum">
              <a:rPr lang="en-US" b="0" smtClean="0">
                <a:solidFill>
                  <a:schemeClr val="bg1">
                    <a:lumMod val="50000"/>
                  </a:schemeClr>
                </a:solidFill>
              </a:rPr>
              <a:pPr/>
              <a:t>3</a:t>
            </a:fld>
            <a:endParaRPr lang="en-US" b="0">
              <a:solidFill>
                <a:schemeClr val="bg1">
                  <a:lumMod val="50000"/>
                </a:schemeClr>
              </a:solidFill>
            </a:endParaRPr>
          </a:p>
        </p:txBody>
      </p:sp>
    </p:spTree>
    <p:extLst>
      <p:ext uri="{BB962C8B-B14F-4D97-AF65-F5344CB8AC3E}">
        <p14:creationId xmlns:p14="http://schemas.microsoft.com/office/powerpoint/2010/main" val="162081367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E3C9E9-7102-4B31-9227-F0EC01BF0AE5}"/>
              </a:ext>
            </a:extLst>
          </p:cNvPr>
          <p:cNvSpPr>
            <a:spLocks noGrp="1"/>
          </p:cNvSpPr>
          <p:nvPr>
            <p:ph type="title"/>
          </p:nvPr>
        </p:nvSpPr>
        <p:spPr>
          <a:xfrm>
            <a:off x="838200" y="264695"/>
            <a:ext cx="10515600" cy="914399"/>
          </a:xfrm>
        </p:spPr>
        <p:txBody>
          <a:bodyPr anchor="ctr">
            <a:normAutofit/>
          </a:bodyPr>
          <a:lstStyle/>
          <a:p>
            <a:r>
              <a:rPr lang="en-US" sz="5400" dirty="0">
                <a:latin typeface="Calibri" panose="020F0502020204030204" pitchFamily="34" charset="0"/>
                <a:cs typeface="Calibri" panose="020F0502020204030204" pitchFamily="34" charset="0"/>
              </a:rPr>
              <a:t>Loading Zone Vertical Clearance</a:t>
            </a:r>
          </a:p>
        </p:txBody>
      </p:sp>
      <p:pic>
        <p:nvPicPr>
          <p:cNvPr id="15" name="Content Placeholder 14" descr="Passenger loading zone with vertical dimension arrow showing 114 inches of clearance.">
            <a:extLst>
              <a:ext uri="{FF2B5EF4-FFF2-40B4-BE49-F238E27FC236}">
                <a16:creationId xmlns:a16="http://schemas.microsoft.com/office/drawing/2014/main" id="{E41AA1C1-9319-489F-B99D-096732D2CA5E}"/>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895600" y="1335505"/>
            <a:ext cx="6400800" cy="4800600"/>
          </a:xfrm>
          <a:prstGeom prst="rect">
            <a:avLst/>
          </a:prstGeom>
          <a:noFill/>
        </p:spPr>
      </p:pic>
      <p:sp>
        <p:nvSpPr>
          <p:cNvPr id="5" name="Slide Number Placeholder 4">
            <a:extLst>
              <a:ext uri="{FF2B5EF4-FFF2-40B4-BE49-F238E27FC236}">
                <a16:creationId xmlns:a16="http://schemas.microsoft.com/office/drawing/2014/main" id="{638FEB38-7300-472C-8D08-045D47208F15}"/>
              </a:ext>
            </a:extLst>
          </p:cNvPr>
          <p:cNvSpPr>
            <a:spLocks noGrp="1"/>
          </p:cNvSpPr>
          <p:nvPr>
            <p:ph type="sldNum" sz="quarter" idx="12"/>
          </p:nvPr>
        </p:nvSpPr>
        <p:spPr>
          <a:xfrm>
            <a:off x="10701971" y="6148136"/>
            <a:ext cx="1101008" cy="457200"/>
          </a:xfrm>
        </p:spPr>
        <p:txBody>
          <a:bodyPr anchor="ctr">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fld id="{4C7BDD16-5E01-48EB-A245-9CCFC6F86A20}"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600"/>
                </a:spcAft>
                <a:buClrTx/>
                <a:buSzTx/>
                <a:buFontTx/>
                <a:buNone/>
                <a:tabLst/>
                <a:defRPr/>
              </a:pPr>
              <a:t>30</a:t>
            </a:fld>
            <a:endParaRPr kumimoji="0" lang="en-US" sz="1200" b="0" i="0" u="none" strike="noStrike" kern="1200" cap="none" spc="0" normalizeH="0" baseline="0" noProof="0" dirty="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27768114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B954C28-21CE-4025-8495-FB8599BD3CAF}"/>
              </a:ext>
            </a:extLst>
          </p:cNvPr>
          <p:cNvSpPr>
            <a:spLocks noGrp="1"/>
          </p:cNvSpPr>
          <p:nvPr>
            <p:ph type="title"/>
          </p:nvPr>
        </p:nvSpPr>
        <p:spPr/>
        <p:txBody>
          <a:bodyPr/>
          <a:lstStyle/>
          <a:p>
            <a:r>
              <a:rPr lang="en-US" sz="5400" dirty="0">
                <a:latin typeface="Calibri" panose="020F0502020204030204" pitchFamily="34" charset="0"/>
                <a:cs typeface="Calibri" panose="020F0502020204030204" pitchFamily="34" charset="0"/>
              </a:rPr>
              <a:t>Parking Space Signs</a:t>
            </a:r>
          </a:p>
        </p:txBody>
      </p:sp>
      <p:sp>
        <p:nvSpPr>
          <p:cNvPr id="7" name="Content Placeholder 6">
            <a:extLst>
              <a:ext uri="{FF2B5EF4-FFF2-40B4-BE49-F238E27FC236}">
                <a16:creationId xmlns:a16="http://schemas.microsoft.com/office/drawing/2014/main" id="{D58F6C05-F3F3-4A35-85FD-D29CFF29217B}"/>
              </a:ext>
            </a:extLst>
          </p:cNvPr>
          <p:cNvSpPr>
            <a:spLocks noGrp="1"/>
          </p:cNvSpPr>
          <p:nvPr>
            <p:ph idx="1"/>
          </p:nvPr>
        </p:nvSpPr>
        <p:spPr/>
        <p:txBody>
          <a:bodyPr anchor="ctr">
            <a:normAutofit fontScale="85000" lnSpcReduction="20000"/>
          </a:bodyPr>
          <a:lstStyle/>
          <a:p>
            <a:r>
              <a:rPr lang="en-US" dirty="0"/>
              <a:t>International Symbol of Access 	required to designate and reserve accessible spaces</a:t>
            </a:r>
          </a:p>
          <a:p>
            <a:r>
              <a:rPr lang="en-US" dirty="0"/>
              <a:t>60 inches minimum to bottom of sign</a:t>
            </a:r>
          </a:p>
          <a:p>
            <a:r>
              <a:rPr lang="en-US" dirty="0"/>
              <a:t>“Van Accessible” added for van	spaces</a:t>
            </a:r>
          </a:p>
          <a:p>
            <a:r>
              <a:rPr lang="en-US" dirty="0"/>
              <a:t>Exception: sign not required where 4 or fewer spaces are provided</a:t>
            </a:r>
          </a:p>
        </p:txBody>
      </p:sp>
      <p:sp>
        <p:nvSpPr>
          <p:cNvPr id="5" name="Slide Number Placeholder 4">
            <a:extLst>
              <a:ext uri="{FF2B5EF4-FFF2-40B4-BE49-F238E27FC236}">
                <a16:creationId xmlns:a16="http://schemas.microsoft.com/office/drawing/2014/main" id="{BEA1D11A-A08D-4EB0-9DAA-2D765A3F86AC}"/>
              </a:ext>
            </a:extLst>
          </p:cNvPr>
          <p:cNvSpPr>
            <a:spLocks noGrp="1"/>
          </p:cNvSpPr>
          <p:nvPr>
            <p:ph type="sldNum" sz="quarter" idx="12"/>
          </p:nvPr>
        </p:nvSpPr>
        <p:spPr>
          <a:xfrm>
            <a:off x="11099358" y="6264275"/>
            <a:ext cx="508883" cy="365125"/>
          </a:xfrm>
        </p:spPr>
        <p:txBody>
          <a:bodyPr/>
          <a:lstStyle/>
          <a:p>
            <a:fld id="{4C7BDD16-5E01-48EB-A245-9CCFC6F86A20}" type="slidenum">
              <a:rPr lang="en-US" smtClean="0"/>
              <a:pPr/>
              <a:t>31</a:t>
            </a:fld>
            <a:endParaRPr lang="en-US" dirty="0"/>
          </a:p>
        </p:txBody>
      </p:sp>
      <p:sp>
        <p:nvSpPr>
          <p:cNvPr id="8" name="Content Placeholder 7" descr="International symbol of accessibility and van accessible signage">
            <a:extLst>
              <a:ext uri="{FF2B5EF4-FFF2-40B4-BE49-F238E27FC236}">
                <a16:creationId xmlns:a16="http://schemas.microsoft.com/office/drawing/2014/main" id="{DB9432EE-657B-4479-92B3-48CC29B2913B}"/>
              </a:ext>
            </a:extLst>
          </p:cNvPr>
          <p:cNvSpPr>
            <a:spLocks noGrp="1"/>
          </p:cNvSpPr>
          <p:nvPr>
            <p:ph idx="13"/>
          </p:nvPr>
        </p:nvSpPr>
        <p:spPr/>
        <p:txBody>
          <a:bodyPr>
            <a:normAutofit/>
          </a:bodyPr>
          <a:lstStyle/>
          <a:p>
            <a:endParaRPr lang="en-US"/>
          </a:p>
          <a:p>
            <a:endParaRPr lang="en-US"/>
          </a:p>
        </p:txBody>
      </p:sp>
      <p:pic>
        <p:nvPicPr>
          <p:cNvPr id="15" name="Picture 14" descr="Sign with &quot;Van Accessible&quot;">
            <a:extLst>
              <a:ext uri="{FF2B5EF4-FFF2-40B4-BE49-F238E27FC236}">
                <a16:creationId xmlns:a16="http://schemas.microsoft.com/office/drawing/2014/main" id="{B66DF247-F83A-4FA3-AA2A-EB30371AA57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39921" y="4718401"/>
            <a:ext cx="2918224" cy="1496526"/>
          </a:xfrm>
          <a:prstGeom prst="rect">
            <a:avLst/>
          </a:prstGeom>
        </p:spPr>
      </p:pic>
      <p:pic>
        <p:nvPicPr>
          <p:cNvPr id="17" name="Picture 16" descr="International symbol of accessibility (ISA)">
            <a:extLst>
              <a:ext uri="{FF2B5EF4-FFF2-40B4-BE49-F238E27FC236}">
                <a16:creationId xmlns:a16="http://schemas.microsoft.com/office/drawing/2014/main" id="{8FC396ED-8F96-4509-ADBF-EF3AFC8330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66565" y="1540932"/>
            <a:ext cx="3064936" cy="3064936"/>
          </a:xfrm>
          <a:prstGeom prst="rect">
            <a:avLst/>
          </a:prstGeom>
        </p:spPr>
      </p:pic>
    </p:spTree>
    <p:extLst>
      <p:ext uri="{BB962C8B-B14F-4D97-AF65-F5344CB8AC3E}">
        <p14:creationId xmlns:p14="http://schemas.microsoft.com/office/powerpoint/2010/main" val="265355931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5013104-73B6-4CB8-98A5-3CAEAE059AC1}"/>
              </a:ext>
            </a:extLst>
          </p:cNvPr>
          <p:cNvSpPr>
            <a:spLocks noGrp="1"/>
          </p:cNvSpPr>
          <p:nvPr>
            <p:ph type="title"/>
          </p:nvPr>
        </p:nvSpPr>
        <p:spPr>
          <a:xfrm>
            <a:off x="838200" y="1"/>
            <a:ext cx="10515600" cy="914399"/>
          </a:xfrm>
        </p:spPr>
        <p:txBody>
          <a:bodyPr anchor="ctr">
            <a:normAutofit/>
          </a:bodyPr>
          <a:lstStyle/>
          <a:p>
            <a:r>
              <a:rPr lang="en-US" sz="5400" dirty="0">
                <a:latin typeface="Calibri" panose="020F0502020204030204" pitchFamily="34" charset="0"/>
                <a:cs typeface="Calibri" panose="020F0502020204030204" pitchFamily="34" charset="0"/>
              </a:rPr>
              <a:t>Parking Meters and Pay Stations</a:t>
            </a:r>
          </a:p>
        </p:txBody>
      </p:sp>
      <p:sp>
        <p:nvSpPr>
          <p:cNvPr id="6" name="Slide Number Placeholder 5">
            <a:extLst>
              <a:ext uri="{FF2B5EF4-FFF2-40B4-BE49-F238E27FC236}">
                <a16:creationId xmlns:a16="http://schemas.microsoft.com/office/drawing/2014/main" id="{D81D549F-6B8A-472D-8787-D3E7FA2E0EAB}"/>
              </a:ext>
            </a:extLst>
          </p:cNvPr>
          <p:cNvSpPr>
            <a:spLocks noGrp="1"/>
          </p:cNvSpPr>
          <p:nvPr>
            <p:ph type="sldNum" sz="quarter" idx="12"/>
          </p:nvPr>
        </p:nvSpPr>
        <p:spPr>
          <a:xfrm>
            <a:off x="11433764" y="6426967"/>
            <a:ext cx="477710" cy="365125"/>
          </a:xfrm>
        </p:spPr>
        <p:txBody>
          <a:bodyPr anchor="ctr">
            <a:normAutofit/>
          </a:bodyPr>
          <a:lstStyle/>
          <a:p>
            <a:pPr>
              <a:spcAft>
                <a:spcPts val="600"/>
              </a:spcAft>
            </a:pPr>
            <a:fld id="{4C7BDD16-5E01-48EB-A245-9CCFC6F86A20}" type="slidenum">
              <a:rPr lang="en-US" smtClean="0"/>
              <a:pPr>
                <a:spcAft>
                  <a:spcPts val="600"/>
                </a:spcAft>
              </a:pPr>
              <a:t>32</a:t>
            </a:fld>
            <a:endParaRPr lang="en-US"/>
          </a:p>
        </p:txBody>
      </p:sp>
      <p:sp>
        <p:nvSpPr>
          <p:cNvPr id="2" name="Text Placeholder 1">
            <a:extLst>
              <a:ext uri="{FF2B5EF4-FFF2-40B4-BE49-F238E27FC236}">
                <a16:creationId xmlns:a16="http://schemas.microsoft.com/office/drawing/2014/main" id="{78DD473F-D4BE-4618-9CA9-D8D9A3CAFADE}"/>
              </a:ext>
            </a:extLst>
          </p:cNvPr>
          <p:cNvSpPr>
            <a:spLocks noGrp="1"/>
          </p:cNvSpPr>
          <p:nvPr>
            <p:ph idx="14"/>
          </p:nvPr>
        </p:nvSpPr>
        <p:spPr>
          <a:xfrm>
            <a:off x="-42055" y="914400"/>
            <a:ext cx="5257800" cy="457200"/>
          </a:xfrm>
        </p:spPr>
        <p:txBody>
          <a:bodyPr>
            <a:normAutofit/>
          </a:bodyPr>
          <a:lstStyle/>
          <a:p>
            <a:r>
              <a:rPr lang="en-US" sz="2600"/>
              <a:t>Forward or Side Approach</a:t>
            </a:r>
          </a:p>
        </p:txBody>
      </p:sp>
      <p:sp>
        <p:nvSpPr>
          <p:cNvPr id="3" name="Text Placeholder 2">
            <a:extLst>
              <a:ext uri="{FF2B5EF4-FFF2-40B4-BE49-F238E27FC236}">
                <a16:creationId xmlns:a16="http://schemas.microsoft.com/office/drawing/2014/main" id="{ACF39933-1820-42DD-945E-ADED5C22D878}"/>
              </a:ext>
            </a:extLst>
          </p:cNvPr>
          <p:cNvSpPr>
            <a:spLocks noGrp="1"/>
          </p:cNvSpPr>
          <p:nvPr>
            <p:ph idx="15"/>
          </p:nvPr>
        </p:nvSpPr>
        <p:spPr>
          <a:xfrm>
            <a:off x="5524500" y="918936"/>
            <a:ext cx="5257800" cy="457200"/>
          </a:xfrm>
        </p:spPr>
        <p:txBody>
          <a:bodyPr>
            <a:normAutofit/>
          </a:bodyPr>
          <a:lstStyle/>
          <a:p>
            <a:r>
              <a:rPr lang="en-US" sz="2600"/>
              <a:t>Operable Parts</a:t>
            </a:r>
          </a:p>
        </p:txBody>
      </p:sp>
      <p:pic>
        <p:nvPicPr>
          <p:cNvPr id="39" name="Content Placeholder 9" descr="Parking payment machine with a yellow highlight showing area for operable parts between 15&quot; and 48&quot; from the floor.">
            <a:extLst>
              <a:ext uri="{FF2B5EF4-FFF2-40B4-BE49-F238E27FC236}">
                <a16:creationId xmlns:a16="http://schemas.microsoft.com/office/drawing/2014/main" id="{2C76A5D4-ED61-486C-9B50-90327E296254}"/>
              </a:ext>
            </a:extLst>
          </p:cNvPr>
          <p:cNvPicPr>
            <a:picLocks noGrp="1" noChangeAspect="1"/>
          </p:cNvPicPr>
          <p:nvPr>
            <p:ph idx="13"/>
          </p:nvPr>
        </p:nvPicPr>
        <p:blipFill rotWithShape="1">
          <a:blip r:embed="rId2">
            <a:extLst>
              <a:ext uri="{28A0092B-C50C-407E-A947-70E740481C1C}">
                <a14:useLocalDpi xmlns:a14="http://schemas.microsoft.com/office/drawing/2010/main" val="0"/>
              </a:ext>
            </a:extLst>
          </a:blip>
          <a:srcRect l="3198" r="802"/>
          <a:stretch/>
        </p:blipFill>
        <p:spPr>
          <a:xfrm>
            <a:off x="4940832" y="1600200"/>
            <a:ext cx="6729984" cy="4206240"/>
          </a:xfrm>
          <a:noFill/>
        </p:spPr>
      </p:pic>
      <p:pic>
        <p:nvPicPr>
          <p:cNvPr id="40" name="Content Placeholder 13" descr="Person in wheelchair in front of a parking payment station using machine interface.">
            <a:extLst>
              <a:ext uri="{FF2B5EF4-FFF2-40B4-BE49-F238E27FC236}">
                <a16:creationId xmlns:a16="http://schemas.microsoft.com/office/drawing/2014/main" id="{EDC10A7D-C19C-4B2C-9393-A5780A38465D}"/>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19499" t="1" r="11500" b="7999"/>
          <a:stretch/>
        </p:blipFill>
        <p:spPr>
          <a:xfrm>
            <a:off x="483725" y="1600200"/>
            <a:ext cx="4206240" cy="4206240"/>
          </a:xfrm>
          <a:prstGeom prst="rect">
            <a:avLst/>
          </a:prstGeom>
          <a:noFill/>
        </p:spPr>
      </p:pic>
    </p:spTree>
    <p:extLst>
      <p:ext uri="{BB962C8B-B14F-4D97-AF65-F5344CB8AC3E}">
        <p14:creationId xmlns:p14="http://schemas.microsoft.com/office/powerpoint/2010/main" val="283438511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7475" name="Slide Number Placeholder 5">
            <a:extLst>
              <a:ext uri="{FF2B5EF4-FFF2-40B4-BE49-F238E27FC236}">
                <a16:creationId xmlns:a16="http://schemas.microsoft.com/office/drawing/2014/main" id="{F30B8637-8787-4213-A6C7-1C61A128D5CF}"/>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None/>
            </a:pPr>
            <a:fld id="{EC9DCBF0-C102-45C7-94F7-91D2133E712C}" type="slidenum">
              <a:rPr lang="en-US" altLang="en-US" sz="1200">
                <a:solidFill>
                  <a:srgbClr val="898989"/>
                </a:solidFill>
                <a:latin typeface="Arial" panose="020B0604020202020204" pitchFamily="34" charset="0"/>
              </a:rPr>
              <a:pPr fontAlgn="base">
                <a:spcBef>
                  <a:spcPct val="0"/>
                </a:spcBef>
                <a:spcAft>
                  <a:spcPct val="0"/>
                </a:spcAft>
                <a:buNone/>
              </a:pPr>
              <a:t>33</a:t>
            </a:fld>
            <a:endParaRPr lang="en-US" altLang="en-US" sz="1200">
              <a:solidFill>
                <a:srgbClr val="898989"/>
              </a:solidFill>
              <a:latin typeface="Arial" panose="020B0604020202020204" pitchFamily="34" charset="0"/>
            </a:endParaRPr>
          </a:p>
        </p:txBody>
      </p:sp>
      <p:sp>
        <p:nvSpPr>
          <p:cNvPr id="617474" name="Rectangle 1027">
            <a:extLst>
              <a:ext uri="{FF2B5EF4-FFF2-40B4-BE49-F238E27FC236}">
                <a16:creationId xmlns:a16="http://schemas.microsoft.com/office/drawing/2014/main" id="{13691711-7E39-4B9A-9599-DD54E2CDBBEB}"/>
              </a:ext>
            </a:extLst>
          </p:cNvPr>
          <p:cNvSpPr>
            <a:spLocks noGrp="1"/>
          </p:cNvSpPr>
          <p:nvPr>
            <p:ph type="title"/>
          </p:nvPr>
        </p:nvSpPr>
        <p:spPr>
          <a:xfrm>
            <a:off x="223736" y="106363"/>
            <a:ext cx="11770468" cy="762000"/>
          </a:xfrm>
        </p:spPr>
        <p:txBody>
          <a:bodyPr anchor="t"/>
          <a:lstStyle/>
          <a:p>
            <a:pPr eaLnBrk="1" hangingPunct="1"/>
            <a:r>
              <a:rPr lang="en-US" altLang="en-US" sz="5400" b="1" dirty="0"/>
              <a:t>Electric Vehicle Charging Stations </a:t>
            </a:r>
            <a:br>
              <a:rPr lang="en-US" altLang="en-US" sz="3600" dirty="0"/>
            </a:br>
            <a:endParaRPr lang="en-US" altLang="en-US" sz="3600" b="1" dirty="0">
              <a:latin typeface="Arial" panose="020B0604020202020204" pitchFamily="34" charset="0"/>
              <a:cs typeface="Arial" panose="020B0604020202020204" pitchFamily="34" charset="0"/>
            </a:endParaRPr>
          </a:p>
        </p:txBody>
      </p:sp>
      <p:sp>
        <p:nvSpPr>
          <p:cNvPr id="617476" name="TextBox 2">
            <a:extLst>
              <a:ext uri="{FF2B5EF4-FFF2-40B4-BE49-F238E27FC236}">
                <a16:creationId xmlns:a16="http://schemas.microsoft.com/office/drawing/2014/main" id="{D3FA2597-7624-412A-89FD-D45098664108}"/>
              </a:ext>
            </a:extLst>
          </p:cNvPr>
          <p:cNvSpPr txBox="1">
            <a:spLocks noChangeArrowheads="1"/>
          </p:cNvSpPr>
          <p:nvPr/>
        </p:nvSpPr>
        <p:spPr bwMode="auto">
          <a:xfrm>
            <a:off x="1763713" y="3767139"/>
            <a:ext cx="8534400" cy="295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pPr>
            <a:r>
              <a:rPr lang="en-US" altLang="en-US" sz="2400" b="1" dirty="0">
                <a:solidFill>
                  <a:srgbClr val="000000"/>
                </a:solidFill>
              </a:rPr>
              <a:t>The Standards do not include specific provisions for electric vehicle (EV) charging stations. </a:t>
            </a:r>
          </a:p>
          <a:p>
            <a:pPr fontAlgn="base">
              <a:spcBef>
                <a:spcPct val="0"/>
              </a:spcBef>
              <a:spcAft>
                <a:spcPct val="0"/>
              </a:spcAft>
            </a:pPr>
            <a:r>
              <a:rPr lang="en-US" altLang="en-US" sz="2400" b="1" dirty="0">
                <a:solidFill>
                  <a:srgbClr val="000000"/>
                </a:solidFill>
              </a:rPr>
              <a:t>Advisable to address access to EV charging stations so that they are usable by people with disabilities.  </a:t>
            </a:r>
          </a:p>
          <a:p>
            <a:pPr fontAlgn="base">
              <a:spcBef>
                <a:spcPct val="0"/>
              </a:spcBef>
              <a:spcAft>
                <a:spcPct val="0"/>
              </a:spcAft>
            </a:pPr>
            <a:r>
              <a:rPr lang="en-US" altLang="en-US" sz="2400" b="1" dirty="0">
                <a:solidFill>
                  <a:srgbClr val="000000"/>
                </a:solidFill>
              </a:rPr>
              <a:t>If provided, accessible spaces at EV charging stations cannot count toward the minimum number of accessible car and van parking spaces required in a parking facility.</a:t>
            </a:r>
            <a:br>
              <a:rPr lang="en-US" altLang="en-US" sz="1800" b="1" dirty="0">
                <a:solidFill>
                  <a:srgbClr val="000000"/>
                </a:solidFill>
              </a:rPr>
            </a:br>
            <a:endParaRPr lang="en-US" altLang="en-US" sz="1800" b="1" dirty="0">
              <a:solidFill>
                <a:srgbClr val="000000"/>
              </a:solidFill>
            </a:endParaRPr>
          </a:p>
        </p:txBody>
      </p:sp>
      <p:pic>
        <p:nvPicPr>
          <p:cNvPr id="617477" name="Picture 3" descr="Electric vehicle charging icon">
            <a:extLst>
              <a:ext uri="{FF2B5EF4-FFF2-40B4-BE49-F238E27FC236}">
                <a16:creationId xmlns:a16="http://schemas.microsoft.com/office/drawing/2014/main" id="{C4436A07-97E3-4A13-A423-A8DE3CB20D4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83264" y="1647826"/>
            <a:ext cx="1322387" cy="1323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7478" name="Picture 4" descr="Person using a wheelchair that is trying to reach a electric vehicle charging station">
            <a:extLst>
              <a:ext uri="{FF2B5EF4-FFF2-40B4-BE49-F238E27FC236}">
                <a16:creationId xmlns:a16="http://schemas.microsoft.com/office/drawing/2014/main" id="{F03E2B86-000F-49CE-9F1D-0410F931068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562" t="21927" r="6082" b="23438"/>
          <a:stretch/>
        </p:blipFill>
        <p:spPr bwMode="auto">
          <a:xfrm>
            <a:off x="2227634" y="1215044"/>
            <a:ext cx="2675106" cy="2366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7479" name="Picture 5" descr="Electric vehicle charging device">
            <a:extLst>
              <a:ext uri="{FF2B5EF4-FFF2-40B4-BE49-F238E27FC236}">
                <a16:creationId xmlns:a16="http://schemas.microsoft.com/office/drawing/2014/main" id="{443205A7-61D6-44C6-A760-0708C14F930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89864" y="1215044"/>
            <a:ext cx="1774767" cy="2366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05000" y="1905000"/>
            <a:ext cx="8382000" cy="2590800"/>
          </a:xfrm>
        </p:spPr>
        <p:txBody>
          <a:bodyPr>
            <a:noAutofit/>
          </a:bodyPr>
          <a:lstStyle/>
          <a:p>
            <a:br>
              <a:rPr lang="en-US" sz="5400" b="1" dirty="0">
                <a:solidFill>
                  <a:schemeClr val="bg1"/>
                </a:solidFill>
              </a:rPr>
            </a:br>
            <a:r>
              <a:rPr lang="en-US" sz="5400" b="1" dirty="0">
                <a:solidFill>
                  <a:schemeClr val="bg1"/>
                </a:solidFill>
              </a:rPr>
              <a:t>Accessible Routes</a:t>
            </a:r>
            <a:br>
              <a:rPr lang="en-US" b="1" dirty="0">
                <a:solidFill>
                  <a:schemeClr val="bg1"/>
                </a:solidFill>
              </a:rPr>
            </a:br>
            <a:endParaRPr lang="en-US" b="1" dirty="0">
              <a:solidFill>
                <a:schemeClr val="bg1"/>
              </a:solidFill>
            </a:endParaRPr>
          </a:p>
        </p:txBody>
      </p:sp>
      <p:sp>
        <p:nvSpPr>
          <p:cNvPr id="5" name="Slide Number Placeholder 4">
            <a:extLst>
              <a:ext uri="{FF2B5EF4-FFF2-40B4-BE49-F238E27FC236}">
                <a16:creationId xmlns:a16="http://schemas.microsoft.com/office/drawing/2014/main" id="{3C921ACA-7FA4-4975-A785-CC535DBF816E}"/>
              </a:ext>
            </a:extLst>
          </p:cNvPr>
          <p:cNvSpPr>
            <a:spLocks noGrp="1"/>
          </p:cNvSpPr>
          <p:nvPr>
            <p:ph type="sldNum" sz="quarter" idx="12"/>
          </p:nvPr>
        </p:nvSpPr>
        <p:spPr/>
        <p:txBody>
          <a:bodyPr/>
          <a:lstStyle/>
          <a:p>
            <a:fld id="{07876EDB-41FD-4DDF-A95C-019C9BEBC7D2}" type="slidenum">
              <a:rPr lang="en-US" smtClean="0">
                <a:solidFill>
                  <a:prstClr val="black">
                    <a:tint val="75000"/>
                  </a:prstClr>
                </a:solidFill>
              </a:rPr>
              <a:pPr/>
              <a:t>34</a:t>
            </a:fld>
            <a:endParaRPr lang="en-US">
              <a:solidFill>
                <a:prstClr val="black">
                  <a:tint val="75000"/>
                </a:prstClr>
              </a:solidFill>
            </a:endParaRPr>
          </a:p>
        </p:txBody>
      </p:sp>
    </p:spTree>
    <p:extLst>
      <p:ext uri="{BB962C8B-B14F-4D97-AF65-F5344CB8AC3E}">
        <p14:creationId xmlns:p14="http://schemas.microsoft.com/office/powerpoint/2010/main" val="154510349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28DC49E9-0563-3841-AFFE-8A4558DA6D6E}"/>
              </a:ext>
            </a:extLst>
          </p:cNvPr>
          <p:cNvSpPr>
            <a:spLocks noGrp="1"/>
          </p:cNvSpPr>
          <p:nvPr>
            <p:ph type="sldNum" sz="quarter" idx="12"/>
          </p:nvPr>
        </p:nvSpPr>
        <p:spPr>
          <a:xfrm>
            <a:off x="8630963" y="6312729"/>
            <a:ext cx="1905000" cy="45720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ECB456-702B-462E-AF62-0B983FD5DC3B}" type="slidenum">
              <a:rPr kumimoji="0" lang="en-US" altLang="en-US" sz="20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altLang="en-US" sz="2000" b="0" i="0" u="none" strike="noStrike" kern="1200" cap="none" spc="0" normalizeH="0" baseline="0" noProof="0">
              <a:ln>
                <a:noFill/>
              </a:ln>
              <a:solidFill>
                <a:srgbClr val="000000"/>
              </a:solidFill>
              <a:effectLst/>
              <a:uLnTx/>
              <a:uFillTx/>
              <a:latin typeface="Calibri"/>
              <a:ea typeface="+mn-ea"/>
              <a:cs typeface="+mn-cs"/>
            </a:endParaRPr>
          </a:p>
        </p:txBody>
      </p:sp>
      <p:sp>
        <p:nvSpPr>
          <p:cNvPr id="6" name="Rectangle 4">
            <a:extLst>
              <a:ext uri="{FF2B5EF4-FFF2-40B4-BE49-F238E27FC236}">
                <a16:creationId xmlns:a16="http://schemas.microsoft.com/office/drawing/2014/main" id="{839792CA-0B4C-2D43-9F25-FC0E51C49E4E}"/>
              </a:ext>
            </a:extLst>
          </p:cNvPr>
          <p:cNvSpPr>
            <a:spLocks noGrp="1" noChangeArrowheads="1"/>
          </p:cNvSpPr>
          <p:nvPr>
            <p:ph type="title"/>
          </p:nvPr>
        </p:nvSpPr>
        <p:spPr>
          <a:xfrm>
            <a:off x="1524000" y="7374"/>
            <a:ext cx="9144000" cy="1066799"/>
          </a:xfrm>
        </p:spPr>
        <p:txBody>
          <a:bodyPr>
            <a:noAutofit/>
          </a:bodyPr>
          <a:lstStyle/>
          <a:p>
            <a:r>
              <a:rPr lang="en-US" sz="5400" b="1" dirty="0"/>
              <a:t>Accessible Routes (§206)</a:t>
            </a:r>
          </a:p>
        </p:txBody>
      </p:sp>
      <p:sp>
        <p:nvSpPr>
          <p:cNvPr id="7" name="Rectangle 6">
            <a:extLst>
              <a:ext uri="{FF2B5EF4-FFF2-40B4-BE49-F238E27FC236}">
                <a16:creationId xmlns:a16="http://schemas.microsoft.com/office/drawing/2014/main" id="{AF8D1A7D-9D64-4046-9619-14572F4F5F7F}"/>
              </a:ext>
            </a:extLst>
          </p:cNvPr>
          <p:cNvSpPr>
            <a:spLocks noChangeArrowheads="1"/>
          </p:cNvSpPr>
          <p:nvPr/>
        </p:nvSpPr>
        <p:spPr bwMode="auto">
          <a:xfrm>
            <a:off x="1524000" y="1143000"/>
            <a:ext cx="9144000" cy="1066800"/>
          </a:xfrm>
          <a:prstGeom prst="rect">
            <a:avLst/>
          </a:prstGeom>
          <a:noFill/>
          <a:ln w="9525">
            <a:noFill/>
            <a:miter lim="800000"/>
            <a:headEnd/>
            <a:tailEnd/>
          </a:ln>
        </p:spPr>
        <p:txBody>
          <a:bodyPr/>
          <a:lstStyle/>
          <a:p>
            <a:pPr marL="342900" marR="0" lvl="0" indent="-342900" algn="ctr" defTabSz="914400" rtl="0" eaLnBrk="1" fontAlgn="auto" latinLnBrk="0" hangingPunct="1">
              <a:lnSpc>
                <a:spcPct val="100000"/>
              </a:lnSpc>
              <a:spcBef>
                <a:spcPct val="2000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a:ea typeface="Times New Roman" pitchFamily="18" charset="0"/>
                <a:cs typeface="Arial" charset="0"/>
              </a:rPr>
              <a:t>At least one accessible route to building entrances from site arrival points provided</a:t>
            </a:r>
          </a:p>
          <a:p>
            <a:pPr marL="342900" marR="0" lvl="0" indent="-342900" algn="l" defTabSz="914400" rtl="0" eaLnBrk="1" fontAlgn="auto" latinLnBrk="0" hangingPunct="1">
              <a:lnSpc>
                <a:spcPct val="100000"/>
              </a:lnSpc>
              <a:spcBef>
                <a:spcPct val="2000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Calibri"/>
              <a:ea typeface="Times New Roman" pitchFamily="18" charset="0"/>
              <a:cs typeface="Arial" charset="0"/>
            </a:endParaRPr>
          </a:p>
          <a:p>
            <a:pPr marL="342900" marR="0" lvl="0" indent="-342900" algn="l" defTabSz="914400" rtl="0" eaLnBrk="1" fontAlgn="auto" latinLnBrk="0" hangingPunct="1">
              <a:lnSpc>
                <a:spcPct val="100000"/>
              </a:lnSpc>
              <a:spcBef>
                <a:spcPct val="2000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Calibri"/>
              <a:ea typeface="Times New Roman" pitchFamily="18" charset="0"/>
              <a:cs typeface="Arial" charset="0"/>
            </a:endParaRPr>
          </a:p>
        </p:txBody>
      </p:sp>
      <p:pic>
        <p:nvPicPr>
          <p:cNvPr id="8" name="Picture 7" descr="Site arrival points:  parking, passenger loading zone, public sidewalk, and transit stop connected to accessible entrance by an accessible route.">
            <a:extLst>
              <a:ext uri="{FF2B5EF4-FFF2-40B4-BE49-F238E27FC236}">
                <a16:creationId xmlns:a16="http://schemas.microsoft.com/office/drawing/2014/main" id="{1DD424CC-93F7-BA41-8EAC-099B8BD1CA3A}"/>
              </a:ext>
            </a:extLst>
          </p:cNvPr>
          <p:cNvPicPr>
            <a:picLocks noChangeAspect="1"/>
          </p:cNvPicPr>
          <p:nvPr/>
        </p:nvPicPr>
        <p:blipFill>
          <a:blip r:embed="rId3"/>
          <a:stretch>
            <a:fillRect/>
          </a:stretch>
        </p:blipFill>
        <p:spPr>
          <a:xfrm>
            <a:off x="1783801" y="2133601"/>
            <a:ext cx="8387943" cy="4365438"/>
          </a:xfrm>
          <a:prstGeom prst="rect">
            <a:avLst/>
          </a:prstGeom>
        </p:spPr>
      </p:pic>
      <p:sp>
        <p:nvSpPr>
          <p:cNvPr id="2" name="TextBox 1"/>
          <p:cNvSpPr txBox="1"/>
          <p:nvPr/>
        </p:nvSpPr>
        <p:spPr>
          <a:xfrm>
            <a:off x="9096520" y="2278628"/>
            <a:ext cx="1571481" cy="707886"/>
          </a:xfrm>
          <a:prstGeom prst="rect">
            <a:avLst/>
          </a:prstGeom>
          <a:noFill/>
        </p:spPr>
        <p:txBody>
          <a:bodyPr wrap="square" rtlCol="0">
            <a:spAutoFit/>
          </a:bodyPr>
          <a:lstStyle/>
          <a:p>
            <a:r>
              <a:rPr lang="en-US" sz="800" dirty="0">
                <a:solidFill>
                  <a:schemeClr val="bg1"/>
                </a:solidFill>
              </a:rPr>
              <a:t>Site arrival points:  parking, passenger loading zone, public sidewalk, and transit stop connected to accessible entrance by an accessible route.</a:t>
            </a:r>
          </a:p>
        </p:txBody>
      </p:sp>
    </p:spTree>
    <p:extLst>
      <p:ext uri="{BB962C8B-B14F-4D97-AF65-F5344CB8AC3E}">
        <p14:creationId xmlns:p14="http://schemas.microsoft.com/office/powerpoint/2010/main" val="758653469"/>
      </p:ext>
    </p:extLst>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6FFCF92E-4A1C-4343-9590-1C23D2F8B0E1}"/>
              </a:ext>
            </a:extLst>
          </p:cNvPr>
          <p:cNvSpPr>
            <a:spLocks noGrp="1"/>
          </p:cNvSpPr>
          <p:nvPr>
            <p:ph type="sldNum" sz="quarter" idx="12"/>
          </p:nvPr>
        </p:nvSpPr>
        <p:spPr/>
        <p:txBody>
          <a:bodyPr/>
          <a:lstStyle/>
          <a:p>
            <a:pPr>
              <a:defRPr/>
            </a:pPr>
            <a:fld id="{E1ECB456-702B-462E-AF62-0B983FD5DC3B}" type="slidenum">
              <a:rPr lang="en-US" altLang="en-US" smtClean="0">
                <a:solidFill>
                  <a:srgbClr val="000000"/>
                </a:solidFill>
              </a:rPr>
              <a:pPr>
                <a:defRPr/>
              </a:pPr>
              <a:t>36</a:t>
            </a:fld>
            <a:endParaRPr lang="en-US" altLang="en-US">
              <a:solidFill>
                <a:srgbClr val="000000"/>
              </a:solidFill>
            </a:endParaRPr>
          </a:p>
        </p:txBody>
      </p:sp>
      <p:sp>
        <p:nvSpPr>
          <p:cNvPr id="6" name="Subtitle 9">
            <a:extLst>
              <a:ext uri="{FF2B5EF4-FFF2-40B4-BE49-F238E27FC236}">
                <a16:creationId xmlns:a16="http://schemas.microsoft.com/office/drawing/2014/main" id="{0CC413A8-1430-C042-8DC7-3D6DF12142A6}"/>
              </a:ext>
            </a:extLst>
          </p:cNvPr>
          <p:cNvSpPr txBox="1">
            <a:spLocks/>
          </p:cNvSpPr>
          <p:nvPr/>
        </p:nvSpPr>
        <p:spPr>
          <a:xfrm>
            <a:off x="1448190" y="829403"/>
            <a:ext cx="9144000" cy="685800"/>
          </a:xfrm>
          <a:prstGeom prst="rect">
            <a:avLst/>
          </a:prstGeom>
        </p:spPr>
        <p:txBody>
          <a:bodyPr vert="horz" lIns="91440" tIns="45720" rIns="91440" bIns="45720" rtlCol="0">
            <a:normAutofit/>
          </a:bodyPr>
          <a:lstStyle/>
          <a:p>
            <a:pPr marL="342900" marR="0" lvl="0" indent="-342900" algn="ctr" defTabSz="914400" rtl="0" eaLnBrk="1" fontAlgn="auto" latinLnBrk="0" hangingPunct="1">
              <a:lnSpc>
                <a:spcPct val="100000"/>
              </a:lnSpc>
              <a:spcBef>
                <a:spcPct val="20000"/>
              </a:spcBef>
              <a:spcAft>
                <a:spcPts val="0"/>
              </a:spcAft>
              <a:buClrTx/>
              <a:buSzTx/>
              <a:buFontTx/>
              <a:buNone/>
              <a:tabLst/>
              <a:defRPr/>
            </a:pPr>
            <a:r>
              <a:rPr kumimoji="0" lang="en-US" sz="3200" b="1" i="0" u="none" strike="noStrike" kern="1200" cap="none" spc="0" normalizeH="0" baseline="0" noProof="0" dirty="0">
                <a:ln>
                  <a:noFill/>
                </a:ln>
                <a:effectLst/>
                <a:uLnTx/>
                <a:uFillTx/>
                <a:latin typeface="Calibri"/>
                <a:ea typeface="+mn-ea"/>
                <a:cs typeface="+mn-cs"/>
              </a:rPr>
              <a:t>At least one AR must connect to: </a:t>
            </a:r>
          </a:p>
        </p:txBody>
      </p:sp>
      <p:pic>
        <p:nvPicPr>
          <p:cNvPr id="7" name="Picture 6" descr="lobby/ corridor with labels noting accessible route:&#10;Must connect to: &#10;• each accessible room and space  &#10;• each story (unless an exception applies)&#10;• each level on a floor required to be accessible&#10;• each accessible element">
            <a:extLst>
              <a:ext uri="{FF2B5EF4-FFF2-40B4-BE49-F238E27FC236}">
                <a16:creationId xmlns:a16="http://schemas.microsoft.com/office/drawing/2014/main" id="{78847825-7B3D-284F-8D5A-9731419B2486}"/>
              </a:ext>
            </a:extLst>
          </p:cNvPr>
          <p:cNvPicPr>
            <a:picLocks noChangeAspect="1"/>
          </p:cNvPicPr>
          <p:nvPr/>
        </p:nvPicPr>
        <p:blipFill>
          <a:blip r:embed="rId2"/>
          <a:stretch>
            <a:fillRect/>
          </a:stretch>
        </p:blipFill>
        <p:spPr>
          <a:xfrm>
            <a:off x="1905390" y="1430206"/>
            <a:ext cx="8229600" cy="4917463"/>
          </a:xfrm>
          <a:prstGeom prst="rect">
            <a:avLst/>
          </a:prstGeom>
        </p:spPr>
      </p:pic>
      <p:sp>
        <p:nvSpPr>
          <p:cNvPr id="8" name="Title 2">
            <a:extLst>
              <a:ext uri="{FF2B5EF4-FFF2-40B4-BE49-F238E27FC236}">
                <a16:creationId xmlns:a16="http://schemas.microsoft.com/office/drawing/2014/main" id="{6D4E85CC-4937-B14A-BC3A-C7772FC23F56}"/>
              </a:ext>
            </a:extLst>
          </p:cNvPr>
          <p:cNvSpPr>
            <a:spLocks noGrp="1"/>
          </p:cNvSpPr>
          <p:nvPr>
            <p:ph type="title"/>
          </p:nvPr>
        </p:nvSpPr>
        <p:spPr>
          <a:xfrm>
            <a:off x="1524000" y="1"/>
            <a:ext cx="9144000" cy="914400"/>
          </a:xfrm>
        </p:spPr>
        <p:txBody>
          <a:bodyPr>
            <a:normAutofit/>
          </a:bodyPr>
          <a:lstStyle/>
          <a:p>
            <a:pPr lvl="0">
              <a:defRPr/>
            </a:pPr>
            <a:r>
              <a:rPr lang="en-US" sz="5400" b="1" dirty="0">
                <a:ea typeface="+mn-ea"/>
                <a:cs typeface="+mn-cs"/>
              </a:rPr>
              <a:t>Accessible Routes</a:t>
            </a:r>
            <a:endParaRPr lang="en-US" dirty="0"/>
          </a:p>
        </p:txBody>
      </p:sp>
      <p:sp>
        <p:nvSpPr>
          <p:cNvPr id="2" name="TextBox 1"/>
          <p:cNvSpPr txBox="1"/>
          <p:nvPr/>
        </p:nvSpPr>
        <p:spPr>
          <a:xfrm>
            <a:off x="3279280" y="6459380"/>
            <a:ext cx="2591566" cy="246221"/>
          </a:xfrm>
          <a:prstGeom prst="rect">
            <a:avLst/>
          </a:prstGeom>
          <a:noFill/>
        </p:spPr>
        <p:txBody>
          <a:bodyPr wrap="square" rtlCol="0">
            <a:spAutoFit/>
          </a:bodyPr>
          <a:lstStyle/>
          <a:p>
            <a:r>
              <a:rPr lang="en-US" sz="500" dirty="0">
                <a:solidFill>
                  <a:schemeClr val="bg1"/>
                </a:solidFill>
              </a:rPr>
              <a:t>Graphic of Site arrival points:  parking, passenger loading zone, public sidewalk, and transit stop connected to accessible entrance by an accessible route.</a:t>
            </a:r>
          </a:p>
        </p:txBody>
      </p:sp>
    </p:spTree>
    <p:extLst>
      <p:ext uri="{BB962C8B-B14F-4D97-AF65-F5344CB8AC3E}">
        <p14:creationId xmlns:p14="http://schemas.microsoft.com/office/powerpoint/2010/main" val="4114441003"/>
      </p:ext>
    </p:extLst>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Slide Number Placeholder 1">
            <a:extLst>
              <a:ext uri="{FF2B5EF4-FFF2-40B4-BE49-F238E27FC236}">
                <a16:creationId xmlns:a16="http://schemas.microsoft.com/office/drawing/2014/main" id="{CEEBB516-826D-4F92-860D-E8BD8A95CE9D}"/>
              </a:ext>
            </a:extLst>
          </p:cNvPr>
          <p:cNvSpPr txBox="1">
            <a:spLocks/>
          </p:cNvSpPr>
          <p:nvPr/>
        </p:nvSpPr>
        <p:spPr bwMode="auto">
          <a:xfrm>
            <a:off x="9601200" y="6340475"/>
            <a:ext cx="2133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en-US"/>
            </a:defPPr>
            <a:lvl1pPr algn="l" rtl="0" eaLnBrk="0" fontAlgn="base" hangingPunct="0">
              <a:spcBef>
                <a:spcPct val="20000"/>
              </a:spcBef>
              <a:spcAft>
                <a:spcPct val="0"/>
              </a:spcAft>
              <a:buFont typeface="Arial" panose="020B0604020202020204" pitchFamily="34" charset="0"/>
              <a:buChar char="•"/>
              <a:defRPr sz="3200" kern="1200">
                <a:solidFill>
                  <a:schemeClr val="tx1"/>
                </a:solidFill>
                <a:latin typeface="Verdana" panose="020B0604030504040204" pitchFamily="34" charset="0"/>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Verdana" panose="020B0604030504040204" pitchFamily="34" charset="0"/>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Verdana" panose="020B0604030504040204" pitchFamily="34" charset="0"/>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Verdana" panose="020B0604030504040204" pitchFamily="34" charset="0"/>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Verdana" panose="020B0604030504040204" pitchFamily="34" charset="0"/>
                <a:ea typeface="+mn-ea"/>
                <a:cs typeface="+mn-cs"/>
              </a:defRPr>
            </a:lvl5pPr>
            <a:lvl6pPr marL="25146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Verdana" panose="020B0604030504040204" pitchFamily="34" charset="0"/>
                <a:ea typeface="+mn-ea"/>
                <a:cs typeface="+mn-cs"/>
              </a:defRPr>
            </a:lvl6pPr>
            <a:lvl7pPr marL="29718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Verdana" panose="020B0604030504040204" pitchFamily="34" charset="0"/>
                <a:ea typeface="+mn-ea"/>
                <a:cs typeface="+mn-cs"/>
              </a:defRPr>
            </a:lvl7pPr>
            <a:lvl8pPr marL="34290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Verdana" panose="020B0604030504040204" pitchFamily="34" charset="0"/>
                <a:ea typeface="+mn-ea"/>
                <a:cs typeface="+mn-cs"/>
              </a:defRPr>
            </a:lvl8pPr>
            <a:lvl9pPr marL="38862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Verdana" panose="020B0604030504040204" pitchFamily="34" charset="0"/>
                <a:ea typeface="+mn-ea"/>
                <a:cs typeface="+mn-cs"/>
              </a:defRPr>
            </a:lvl9pPr>
          </a:lstStyle>
          <a:p>
            <a:pPr algn="r">
              <a:spcBef>
                <a:spcPct val="0"/>
              </a:spcBef>
              <a:buNone/>
            </a:pPr>
            <a:fld id="{C6F190FD-3DC3-45E2-9AA9-B85C2794EF0D}" type="slidenum">
              <a:rPr lang="en-US" altLang="en-US" sz="1200">
                <a:solidFill>
                  <a:srgbClr val="898989"/>
                </a:solidFill>
              </a:rPr>
              <a:pPr algn="r">
                <a:spcBef>
                  <a:spcPct val="0"/>
                </a:spcBef>
                <a:buNone/>
              </a:pPr>
              <a:t>37</a:t>
            </a:fld>
            <a:endParaRPr lang="en-US" altLang="en-US" sz="1200">
              <a:solidFill>
                <a:srgbClr val="898989"/>
              </a:solidFill>
            </a:endParaRPr>
          </a:p>
        </p:txBody>
      </p:sp>
      <p:sp>
        <p:nvSpPr>
          <p:cNvPr id="584706" name="Title 1">
            <a:extLst>
              <a:ext uri="{FF2B5EF4-FFF2-40B4-BE49-F238E27FC236}">
                <a16:creationId xmlns:a16="http://schemas.microsoft.com/office/drawing/2014/main" id="{D69BF501-CF52-4BFB-B2B0-D8F80E7FBD22}"/>
              </a:ext>
            </a:extLst>
          </p:cNvPr>
          <p:cNvSpPr>
            <a:spLocks noGrp="1"/>
          </p:cNvSpPr>
          <p:nvPr>
            <p:ph type="ctrTitle"/>
          </p:nvPr>
        </p:nvSpPr>
        <p:spPr>
          <a:xfrm>
            <a:off x="1524000" y="0"/>
            <a:ext cx="9144000" cy="1143000"/>
          </a:xfrm>
        </p:spPr>
        <p:txBody>
          <a:bodyPr/>
          <a:lstStyle/>
          <a:p>
            <a:pPr eaLnBrk="1" hangingPunct="1"/>
            <a:r>
              <a:rPr lang="en-US" altLang="en-US" dirty="0">
                <a:solidFill>
                  <a:schemeClr val="tx1"/>
                </a:solidFill>
              </a:rPr>
              <a:t>Handrails along Routes (403.6)</a:t>
            </a:r>
          </a:p>
        </p:txBody>
      </p:sp>
      <p:sp>
        <p:nvSpPr>
          <p:cNvPr id="584707" name="Subtitle 2">
            <a:extLst>
              <a:ext uri="{FF2B5EF4-FFF2-40B4-BE49-F238E27FC236}">
                <a16:creationId xmlns:a16="http://schemas.microsoft.com/office/drawing/2014/main" id="{78F534A9-6A3B-409B-B863-6BD0E8504133}"/>
              </a:ext>
            </a:extLst>
          </p:cNvPr>
          <p:cNvSpPr>
            <a:spLocks noGrp="1"/>
          </p:cNvSpPr>
          <p:nvPr>
            <p:ph type="subTitle" idx="1"/>
          </p:nvPr>
        </p:nvSpPr>
        <p:spPr>
          <a:xfrm>
            <a:off x="2057400" y="1219200"/>
            <a:ext cx="8153400" cy="5486400"/>
          </a:xfrm>
        </p:spPr>
        <p:txBody>
          <a:bodyPr/>
          <a:lstStyle/>
          <a:p>
            <a:pPr eaLnBrk="1" hangingPunct="1"/>
            <a:r>
              <a:rPr lang="en-US" altLang="en-US" dirty="0">
                <a:solidFill>
                  <a:schemeClr val="tx1"/>
                </a:solidFill>
              </a:rPr>
              <a:t>Handrails - where provided along walking surfaces other than ramps or stairs also must comply (excluding elevator cars)</a:t>
            </a:r>
            <a:endParaRPr lang="en-US" altLang="en-US" sz="4100" dirty="0">
              <a:solidFill>
                <a:schemeClr val="tx1"/>
              </a:solidFill>
            </a:endParaRPr>
          </a:p>
        </p:txBody>
      </p:sp>
      <p:pic>
        <p:nvPicPr>
          <p:cNvPr id="584708" name="Picture 4" descr="hospital corridor with railings/ integrated crash rails">
            <a:extLst>
              <a:ext uri="{FF2B5EF4-FFF2-40B4-BE49-F238E27FC236}">
                <a16:creationId xmlns:a16="http://schemas.microsoft.com/office/drawing/2014/main" id="{1147D70B-7D9A-447A-B7F5-EC027EC0D23B}"/>
              </a:ext>
            </a:extLst>
          </p:cNvPr>
          <p:cNvPicPr>
            <a:picLocks noChangeAspect="1"/>
          </p:cNvPicPr>
          <p:nvPr/>
        </p:nvPicPr>
        <p:blipFill>
          <a:blip r:embed="rId2">
            <a:lum bright="10000" contrast="10000"/>
            <a:extLst>
              <a:ext uri="{28A0092B-C50C-407E-A947-70E740481C1C}">
                <a14:useLocalDpi xmlns:a14="http://schemas.microsoft.com/office/drawing/2010/main" val="0"/>
              </a:ext>
            </a:extLst>
          </a:blip>
          <a:srcRect b="11420"/>
          <a:stretch>
            <a:fillRect/>
          </a:stretch>
        </p:blipFill>
        <p:spPr bwMode="auto">
          <a:xfrm>
            <a:off x="3657600" y="3055939"/>
            <a:ext cx="4884738" cy="33750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53A32B62-E4FB-114E-8E95-E495141AB26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ECB456-702B-462E-AF62-0B983FD5DC3B}" type="slidenum">
              <a:rPr kumimoji="0" lang="en-US" altLang="en-US" sz="20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altLang="en-US" sz="2000" b="0" i="0" u="none" strike="noStrike" kern="1200" cap="none" spc="0" normalizeH="0" baseline="0" noProof="0">
              <a:ln>
                <a:noFill/>
              </a:ln>
              <a:solidFill>
                <a:srgbClr val="000000"/>
              </a:solidFill>
              <a:effectLst/>
              <a:uLnTx/>
              <a:uFillTx/>
              <a:latin typeface="Calibri"/>
              <a:ea typeface="+mn-ea"/>
              <a:cs typeface="+mn-cs"/>
            </a:endParaRPr>
          </a:p>
        </p:txBody>
      </p:sp>
      <p:sp>
        <p:nvSpPr>
          <p:cNvPr id="6" name="Title 1">
            <a:extLst>
              <a:ext uri="{FF2B5EF4-FFF2-40B4-BE49-F238E27FC236}">
                <a16:creationId xmlns:a16="http://schemas.microsoft.com/office/drawing/2014/main" id="{7D8CB857-75FB-7748-8D22-109E05108086}"/>
              </a:ext>
            </a:extLst>
          </p:cNvPr>
          <p:cNvSpPr txBox="1">
            <a:spLocks noGrp="1"/>
          </p:cNvSpPr>
          <p:nvPr>
            <p:ph type="title" idx="4294967295"/>
          </p:nvPr>
        </p:nvSpPr>
        <p:spPr>
          <a:xfrm>
            <a:off x="1524000" y="1"/>
            <a:ext cx="9144000" cy="10668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5400" b="1" i="0" u="none" strike="noStrike" kern="1200" cap="none" spc="0" normalizeH="0" baseline="0" noProof="0" dirty="0">
                <a:ln>
                  <a:noFill/>
                </a:ln>
                <a:solidFill>
                  <a:prstClr val="black"/>
                </a:solidFill>
                <a:effectLst/>
                <a:uLnTx/>
                <a:uFillTx/>
                <a:latin typeface="Calibri"/>
                <a:ea typeface="+mn-ea"/>
                <a:cs typeface="+mn-cs"/>
              </a:rPr>
              <a:t>Route Location (</a:t>
            </a:r>
            <a:r>
              <a:rPr kumimoji="0" lang="en-US" sz="5400" b="1" i="0" u="none" strike="noStrike" kern="1200" cap="none" spc="0" normalizeH="0" baseline="0" noProof="0" dirty="0">
                <a:ln>
                  <a:noFill/>
                </a:ln>
                <a:solidFill>
                  <a:schemeClr val="tx1"/>
                </a:solidFill>
                <a:effectLst/>
                <a:uLnTx/>
                <a:uFillTx/>
                <a:latin typeface="+mn-lt"/>
                <a:ea typeface="+mn-ea"/>
                <a:cs typeface="+mn-cs"/>
              </a:rPr>
              <a:t>§</a:t>
            </a:r>
            <a:r>
              <a:rPr kumimoji="0" lang="en-US" sz="5400" b="1" i="0" u="none" strike="noStrike" kern="1200" cap="none" spc="0" normalizeH="0" baseline="0" noProof="0" dirty="0">
                <a:ln>
                  <a:noFill/>
                </a:ln>
                <a:solidFill>
                  <a:prstClr val="black"/>
                </a:solidFill>
                <a:effectLst/>
                <a:uLnTx/>
                <a:uFillTx/>
                <a:latin typeface="Calibri"/>
                <a:ea typeface="+mn-ea"/>
                <a:cs typeface="+mn-cs"/>
              </a:rPr>
              <a:t>206.3)</a:t>
            </a:r>
          </a:p>
        </p:txBody>
      </p:sp>
      <p:sp>
        <p:nvSpPr>
          <p:cNvPr id="7" name="Subtitle 9">
            <a:extLst>
              <a:ext uri="{FF2B5EF4-FFF2-40B4-BE49-F238E27FC236}">
                <a16:creationId xmlns:a16="http://schemas.microsoft.com/office/drawing/2014/main" id="{F60A62D1-FD1C-EB4F-A11D-32D0BA738FF5}"/>
              </a:ext>
            </a:extLst>
          </p:cNvPr>
          <p:cNvSpPr txBox="1">
            <a:spLocks/>
          </p:cNvSpPr>
          <p:nvPr/>
        </p:nvSpPr>
        <p:spPr>
          <a:xfrm>
            <a:off x="5204506" y="3301762"/>
            <a:ext cx="4777694" cy="20574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None/>
              <a:tabLst/>
              <a:defRPr/>
            </a:pPr>
            <a:r>
              <a:rPr kumimoji="0" lang="en-US" sz="3600" b="1" i="0" u="none" strike="noStrike" kern="1200" cap="none" spc="0" normalizeH="0" baseline="0" noProof="0" dirty="0">
                <a:ln>
                  <a:noFill/>
                </a:ln>
                <a:solidFill>
                  <a:prstClr val="black"/>
                </a:solidFill>
                <a:effectLst/>
                <a:uLnTx/>
                <a:uFillTx/>
                <a:latin typeface="Calibri"/>
                <a:ea typeface="+mn-ea"/>
                <a:cs typeface="+mn-cs"/>
              </a:rPr>
              <a:t>If circulation path is interior, AR must be interior</a:t>
            </a:r>
          </a:p>
        </p:txBody>
      </p:sp>
      <p:pic>
        <p:nvPicPr>
          <p:cNvPr id="8" name="Picture 7" descr="Photo of a glass enclosed sky bridges between buildings">
            <a:extLst>
              <a:ext uri="{FF2B5EF4-FFF2-40B4-BE49-F238E27FC236}">
                <a16:creationId xmlns:a16="http://schemas.microsoft.com/office/drawing/2014/main" id="{7E7B0369-36EE-8544-9305-97C5F9F40120}"/>
              </a:ext>
            </a:extLst>
          </p:cNvPr>
          <p:cNvPicPr>
            <a:picLocks noChangeAspect="1"/>
          </p:cNvPicPr>
          <p:nvPr/>
        </p:nvPicPr>
        <p:blipFill>
          <a:blip r:embed="rId2" cstate="screen"/>
          <a:stretch>
            <a:fillRect/>
          </a:stretch>
        </p:blipFill>
        <p:spPr>
          <a:xfrm>
            <a:off x="2623132" y="2667001"/>
            <a:ext cx="2581374" cy="3326925"/>
          </a:xfrm>
          <a:prstGeom prst="rect">
            <a:avLst/>
          </a:prstGeom>
          <a:ln>
            <a:solidFill>
              <a:schemeClr val="tx1"/>
            </a:solidFill>
          </a:ln>
        </p:spPr>
      </p:pic>
      <p:sp>
        <p:nvSpPr>
          <p:cNvPr id="9" name="Subtitle 9">
            <a:extLst>
              <a:ext uri="{FF2B5EF4-FFF2-40B4-BE49-F238E27FC236}">
                <a16:creationId xmlns:a16="http://schemas.microsoft.com/office/drawing/2014/main" id="{F250B76A-4622-4D99-99A8-786A49039E33}"/>
              </a:ext>
            </a:extLst>
          </p:cNvPr>
          <p:cNvSpPr txBox="1">
            <a:spLocks/>
          </p:cNvSpPr>
          <p:nvPr/>
        </p:nvSpPr>
        <p:spPr>
          <a:xfrm>
            <a:off x="2780183" y="1144572"/>
            <a:ext cx="6631634" cy="20574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None/>
              <a:tabLst/>
              <a:defRPr/>
            </a:pPr>
            <a:r>
              <a:rPr kumimoji="0" lang="en-US" sz="3600" b="1" i="0" u="none" strike="noStrike" kern="1200" cap="none" spc="0" normalizeH="0" baseline="0" noProof="0" dirty="0">
                <a:ln>
                  <a:noFill/>
                </a:ln>
                <a:solidFill>
                  <a:prstClr val="black"/>
                </a:solidFill>
                <a:effectLst/>
                <a:uLnTx/>
                <a:uFillTx/>
                <a:latin typeface="Calibri"/>
                <a:ea typeface="+mn-ea"/>
                <a:cs typeface="+mn-cs"/>
              </a:rPr>
              <a:t>Must coincide or be in same area as general circulation paths</a:t>
            </a:r>
          </a:p>
        </p:txBody>
      </p:sp>
      <p:sp>
        <p:nvSpPr>
          <p:cNvPr id="2" name="TextBox 1"/>
          <p:cNvSpPr txBox="1"/>
          <p:nvPr/>
        </p:nvSpPr>
        <p:spPr>
          <a:xfrm>
            <a:off x="5935176" y="2522642"/>
            <a:ext cx="3565700" cy="646331"/>
          </a:xfrm>
          <a:prstGeom prst="rect">
            <a:avLst/>
          </a:prstGeom>
          <a:noFill/>
        </p:spPr>
        <p:txBody>
          <a:bodyPr wrap="square" rtlCol="0">
            <a:spAutoFit/>
          </a:bodyPr>
          <a:lstStyle/>
          <a:p>
            <a:r>
              <a:rPr lang="en-US" sz="1800" dirty="0">
                <a:solidFill>
                  <a:schemeClr val="bg1"/>
                </a:solidFill>
              </a:rPr>
              <a:t>Photo of a glass enclosed sky bridges between buildings</a:t>
            </a:r>
          </a:p>
        </p:txBody>
      </p:sp>
    </p:spTree>
    <p:extLst>
      <p:ext uri="{BB962C8B-B14F-4D97-AF65-F5344CB8AC3E}">
        <p14:creationId xmlns:p14="http://schemas.microsoft.com/office/powerpoint/2010/main" val="1301237936"/>
      </p:ext>
    </p:extLst>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229600" cy="1828800"/>
          </a:xfrm>
        </p:spPr>
        <p:txBody>
          <a:bodyPr>
            <a:noAutofit/>
          </a:bodyPr>
          <a:lstStyle/>
          <a:p>
            <a:r>
              <a:rPr lang="en-US" sz="5400" b="1" dirty="0"/>
              <a:t>Vertical Access</a:t>
            </a:r>
          </a:p>
        </p:txBody>
      </p:sp>
      <p:sp>
        <p:nvSpPr>
          <p:cNvPr id="3" name="Content Placeholder 2"/>
          <p:cNvSpPr>
            <a:spLocks noGrp="1"/>
          </p:cNvSpPr>
          <p:nvPr>
            <p:ph sz="half" idx="1"/>
          </p:nvPr>
        </p:nvSpPr>
        <p:spPr>
          <a:xfrm>
            <a:off x="1828800" y="1661319"/>
            <a:ext cx="4449726" cy="4525963"/>
          </a:xfrm>
        </p:spPr>
        <p:txBody>
          <a:bodyPr>
            <a:noAutofit/>
          </a:bodyPr>
          <a:lstStyle/>
          <a:p>
            <a:r>
              <a:rPr lang="en-US" sz="3200" b="1" u="sng"/>
              <a:t>Required</a:t>
            </a:r>
            <a:r>
              <a:rPr lang="en-US" sz="3200" b="1"/>
              <a:t> for Professional Offices of a Healthcare Provider</a:t>
            </a:r>
          </a:p>
          <a:p>
            <a:pPr lvl="1"/>
            <a:r>
              <a:rPr lang="en-US" sz="2800" b="1"/>
              <a:t>Where a State-regulated professional provides physical or mental health services to the public</a:t>
            </a:r>
          </a:p>
          <a:p>
            <a:r>
              <a:rPr lang="en-US" sz="3200" b="1"/>
              <a:t>Title II entities and Federal facilities</a:t>
            </a:r>
          </a:p>
        </p:txBody>
      </p:sp>
      <p:pic>
        <p:nvPicPr>
          <p:cNvPr id="2050" name="Picture 2" descr="Photo of a typical office building elevato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523653" y="1828800"/>
            <a:ext cx="3107094" cy="41910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hidden="1"/>
          <p:cNvSpPr txBox="1"/>
          <p:nvPr/>
        </p:nvSpPr>
        <p:spPr>
          <a:xfrm>
            <a:off x="7848600" y="3505200"/>
            <a:ext cx="1371600" cy="369332"/>
          </a:xfrm>
          <a:prstGeom prst="rect">
            <a:avLst/>
          </a:prstGeom>
          <a:noFill/>
        </p:spPr>
        <p:txBody>
          <a:bodyPr wrap="square" rtlCol="0">
            <a:spAutoFit/>
          </a:bodyPr>
          <a:lstStyle/>
          <a:p>
            <a:r>
              <a:rPr lang="en-US"/>
              <a:t>elevator</a:t>
            </a:r>
          </a:p>
        </p:txBody>
      </p:sp>
      <p:sp>
        <p:nvSpPr>
          <p:cNvPr id="11" name="Slide Number Placeholder 3"/>
          <p:cNvSpPr>
            <a:spLocks noGrp="1"/>
          </p:cNvSpPr>
          <p:nvPr>
            <p:ph type="sldNum" sz="quarter" idx="12"/>
          </p:nvPr>
        </p:nvSpPr>
        <p:spPr>
          <a:xfrm>
            <a:off x="8077200" y="6356351"/>
            <a:ext cx="2133600" cy="365125"/>
          </a:xfrm>
          <a:prstGeom prst="rect">
            <a:avLst/>
          </a:prstGeom>
        </p:spPr>
        <p:txBody>
          <a:bodyPr/>
          <a:lstStyle>
            <a:lvl1pPr algn="r">
              <a:defRPr b="1">
                <a:solidFill>
                  <a:srgbClr val="002060"/>
                </a:solidFill>
              </a:defRPr>
            </a:lvl1pPr>
          </a:lstStyle>
          <a:p>
            <a:fld id="{AC6C9AC5-B442-432B-B5BB-E669505FFDB1}" type="slidenum">
              <a:rPr lang="en-US" b="0" smtClean="0">
                <a:solidFill>
                  <a:schemeClr val="bg1">
                    <a:lumMod val="50000"/>
                  </a:schemeClr>
                </a:solidFill>
              </a:rPr>
              <a:pPr/>
              <a:t>39</a:t>
            </a:fld>
            <a:endParaRPr lang="en-US" b="0">
              <a:solidFill>
                <a:schemeClr val="bg1">
                  <a:lumMod val="50000"/>
                </a:schemeClr>
              </a:solidFill>
            </a:endParaRPr>
          </a:p>
        </p:txBody>
      </p:sp>
    </p:spTree>
    <p:extLst>
      <p:ext uri="{BB962C8B-B14F-4D97-AF65-F5344CB8AC3E}">
        <p14:creationId xmlns:p14="http://schemas.microsoft.com/office/powerpoint/2010/main" val="4489658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1981200" y="1"/>
            <a:ext cx="8229600" cy="1193291"/>
          </a:xfrm>
        </p:spPr>
        <p:txBody>
          <a:bodyPr>
            <a:normAutofit/>
          </a:bodyPr>
          <a:lstStyle/>
          <a:p>
            <a:r>
              <a:rPr lang="en-US" sz="5400" b="1" dirty="0"/>
              <a:t>Covered Facilities cont’d</a:t>
            </a:r>
            <a:endParaRPr lang="en-US" sz="5400" dirty="0"/>
          </a:p>
        </p:txBody>
      </p:sp>
      <p:pic>
        <p:nvPicPr>
          <p:cNvPr id="1028" name="Picture 4" descr="Inmate in bed at correctional facility."/>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247900" y="1294192"/>
            <a:ext cx="3505200" cy="2468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descr="Doctor speaking with woman in the hospital waiting room. Also in waiting area several other people."/>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47900" y="4016628"/>
            <a:ext cx="3505200" cy="2339722"/>
          </a:xfrm>
          <a:prstGeom prst="rect">
            <a:avLst/>
          </a:prstGeom>
        </p:spPr>
      </p:pic>
      <p:sp>
        <p:nvSpPr>
          <p:cNvPr id="9" name="Content Placeholder 8"/>
          <p:cNvSpPr>
            <a:spLocks noGrp="1"/>
          </p:cNvSpPr>
          <p:nvPr>
            <p:ph sz="half" idx="2"/>
          </p:nvPr>
        </p:nvSpPr>
        <p:spPr/>
        <p:txBody>
          <a:bodyPr>
            <a:normAutofit/>
          </a:bodyPr>
          <a:lstStyle/>
          <a:p>
            <a:r>
              <a:rPr lang="en-US" sz="3200" b="1"/>
              <a:t>Medical units in detention and correctional facilities</a:t>
            </a:r>
          </a:p>
          <a:p>
            <a:endParaRPr lang="en-US" sz="3200"/>
          </a:p>
          <a:p>
            <a:r>
              <a:rPr lang="en-US" sz="3200" b="1"/>
              <a:t>Professional Offices of Healthcare Providers</a:t>
            </a:r>
          </a:p>
          <a:p>
            <a:pPr marL="0" indent="0">
              <a:buNone/>
            </a:pPr>
            <a:endParaRPr lang="en-US" sz="3200" b="1"/>
          </a:p>
        </p:txBody>
      </p:sp>
      <p:sp>
        <p:nvSpPr>
          <p:cNvPr id="14" name="Slide Number Placeholder 3"/>
          <p:cNvSpPr>
            <a:spLocks noGrp="1"/>
          </p:cNvSpPr>
          <p:nvPr>
            <p:ph type="sldNum" sz="quarter" idx="12"/>
          </p:nvPr>
        </p:nvSpPr>
        <p:spPr>
          <a:xfrm>
            <a:off x="8077200" y="6356351"/>
            <a:ext cx="2133600" cy="365125"/>
          </a:xfrm>
          <a:prstGeom prst="rect">
            <a:avLst/>
          </a:prstGeom>
        </p:spPr>
        <p:txBody>
          <a:bodyPr/>
          <a:lstStyle>
            <a:lvl1pPr algn="r">
              <a:defRPr b="1">
                <a:solidFill>
                  <a:srgbClr val="002060"/>
                </a:solidFill>
              </a:defRPr>
            </a:lvl1pPr>
          </a:lstStyle>
          <a:p>
            <a:fld id="{AC6C9AC5-B442-432B-B5BB-E669505FFDB1}" type="slidenum">
              <a:rPr lang="en-US" smtClean="0">
                <a:solidFill>
                  <a:schemeClr val="bg1">
                    <a:lumMod val="50000"/>
                  </a:schemeClr>
                </a:solidFill>
              </a:rPr>
              <a:pPr/>
              <a:t>4</a:t>
            </a:fld>
            <a:endParaRPr lang="en-US">
              <a:solidFill>
                <a:schemeClr val="bg1">
                  <a:lumMod val="50000"/>
                </a:schemeClr>
              </a:solidFill>
            </a:endParaRPr>
          </a:p>
        </p:txBody>
      </p:sp>
    </p:spTree>
    <p:extLst>
      <p:ext uri="{BB962C8B-B14F-4D97-AF65-F5344CB8AC3E}">
        <p14:creationId xmlns:p14="http://schemas.microsoft.com/office/powerpoint/2010/main" val="244142149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01C2F188-874A-6A49-A8AC-4654FBF2FF91}"/>
              </a:ext>
            </a:extLst>
          </p:cNvPr>
          <p:cNvSpPr>
            <a:spLocks noGrp="1"/>
          </p:cNvSpPr>
          <p:nvPr>
            <p:ph type="sldNum" sz="quarter" idx="12"/>
          </p:nvPr>
        </p:nvSpPr>
        <p:spPr/>
        <p:txBody>
          <a:bodyPr/>
          <a:lstStyle/>
          <a:p>
            <a:pPr>
              <a:defRPr/>
            </a:pPr>
            <a:fld id="{E1ECB456-702B-462E-AF62-0B983FD5DC3B}" type="slidenum">
              <a:rPr lang="en-US" altLang="en-US" smtClean="0">
                <a:solidFill>
                  <a:srgbClr val="000000"/>
                </a:solidFill>
              </a:rPr>
              <a:pPr>
                <a:defRPr/>
              </a:pPr>
              <a:t>40</a:t>
            </a:fld>
            <a:endParaRPr lang="en-US" altLang="en-US">
              <a:solidFill>
                <a:srgbClr val="000000"/>
              </a:solidFill>
            </a:endParaRPr>
          </a:p>
        </p:txBody>
      </p:sp>
      <p:sp>
        <p:nvSpPr>
          <p:cNvPr id="6" name="Subtitle 9">
            <a:extLst>
              <a:ext uri="{FF2B5EF4-FFF2-40B4-BE49-F238E27FC236}">
                <a16:creationId xmlns:a16="http://schemas.microsoft.com/office/drawing/2014/main" id="{301A78CF-0C36-F144-ADF9-1E0CA9820A55}"/>
              </a:ext>
            </a:extLst>
          </p:cNvPr>
          <p:cNvSpPr txBox="1">
            <a:spLocks/>
          </p:cNvSpPr>
          <p:nvPr/>
        </p:nvSpPr>
        <p:spPr>
          <a:xfrm>
            <a:off x="1626910" y="1524000"/>
            <a:ext cx="8938181" cy="1447800"/>
          </a:xfrm>
          <a:prstGeom prst="rect">
            <a:avLst/>
          </a:prstGeom>
        </p:spPr>
        <p:txBody>
          <a:bodyPr vert="horz" lIns="91440" tIns="45720" rIns="91440" bIns="45720" rtlCol="0">
            <a:normAutofit/>
          </a:bodyPr>
          <a:lstStyle/>
          <a:p>
            <a:pPr marL="342900" marR="0" lvl="0" indent="-342900" algn="ctr" defTabSz="914400" rtl="0" eaLnBrk="1" fontAlgn="auto" latinLnBrk="0" hangingPunct="1">
              <a:lnSpc>
                <a:spcPct val="100000"/>
              </a:lnSpc>
              <a:spcBef>
                <a:spcPct val="20000"/>
              </a:spcBef>
              <a:spcAft>
                <a:spcPts val="0"/>
              </a:spcAft>
              <a:buClrTx/>
              <a:buSzTx/>
              <a:buFontTx/>
              <a:buNone/>
              <a:tabLst/>
              <a:defRPr/>
            </a:pPr>
            <a:r>
              <a:rPr kumimoji="0" lang="en-US" sz="3200" b="1" i="0" u="none" strike="noStrike" kern="1200" cap="none" spc="0" normalizeH="0" baseline="0" noProof="0" dirty="0">
                <a:ln>
                  <a:noFill/>
                </a:ln>
                <a:effectLst/>
                <a:uLnTx/>
                <a:uFillTx/>
                <a:latin typeface="Calibri"/>
                <a:ea typeface="+mn-ea"/>
                <a:cs typeface="+mn-cs"/>
              </a:rPr>
              <a:t>At least one accessible route must connect each story &amp; mezzanine (unless an exception applies)</a:t>
            </a:r>
          </a:p>
        </p:txBody>
      </p:sp>
      <p:pic>
        <p:nvPicPr>
          <p:cNvPr id="7" name="Picture 6" descr="elevator bank (3 cars)">
            <a:extLst>
              <a:ext uri="{FF2B5EF4-FFF2-40B4-BE49-F238E27FC236}">
                <a16:creationId xmlns:a16="http://schemas.microsoft.com/office/drawing/2014/main" id="{A8DA36C7-4EFE-B747-B533-79407DE9B4E7}"/>
              </a:ext>
            </a:extLst>
          </p:cNvPr>
          <p:cNvPicPr>
            <a:picLocks noChangeAspect="1"/>
          </p:cNvPicPr>
          <p:nvPr/>
        </p:nvPicPr>
        <p:blipFill>
          <a:blip r:embed="rId2" cstate="print">
            <a:lum bright="-10000"/>
            <a:extLst>
              <a:ext uri="{BEBA8EAE-BF5A-486C-A8C5-ECC9F3942E4B}">
                <a14:imgProps xmlns:a14="http://schemas.microsoft.com/office/drawing/2010/main">
                  <a14:imgLayer r:embed="rId3">
                    <a14:imgEffect>
                      <a14:sharpenSoften amount="25000"/>
                    </a14:imgEffect>
                  </a14:imgLayer>
                </a14:imgProps>
              </a:ext>
            </a:extLst>
          </a:blip>
          <a:srcRect/>
          <a:stretch>
            <a:fillRect/>
          </a:stretch>
        </p:blipFill>
        <p:spPr>
          <a:xfrm>
            <a:off x="3501534" y="3006757"/>
            <a:ext cx="5528167" cy="3373119"/>
          </a:xfrm>
          <a:prstGeom prst="rect">
            <a:avLst/>
          </a:prstGeom>
          <a:ln>
            <a:solidFill>
              <a:schemeClr val="tx1"/>
            </a:solidFill>
          </a:ln>
        </p:spPr>
      </p:pic>
      <p:sp>
        <p:nvSpPr>
          <p:cNvPr id="8" name="Title 1">
            <a:extLst>
              <a:ext uri="{FF2B5EF4-FFF2-40B4-BE49-F238E27FC236}">
                <a16:creationId xmlns:a16="http://schemas.microsoft.com/office/drawing/2014/main" id="{C854D896-5453-4B46-91E8-1E2AD30618A0}"/>
              </a:ext>
            </a:extLst>
          </p:cNvPr>
          <p:cNvSpPr>
            <a:spLocks noGrp="1"/>
          </p:cNvSpPr>
          <p:nvPr>
            <p:ph type="title"/>
          </p:nvPr>
        </p:nvSpPr>
        <p:spPr>
          <a:xfrm>
            <a:off x="1524000" y="1"/>
            <a:ext cx="9144000" cy="1143000"/>
          </a:xfrm>
        </p:spPr>
        <p:txBody>
          <a:bodyPr>
            <a:normAutofit/>
          </a:bodyPr>
          <a:lstStyle/>
          <a:p>
            <a:r>
              <a:rPr lang="en-US" sz="5400" b="1" dirty="0"/>
              <a:t>Multi-Story Facilities (§206.2.3)</a:t>
            </a:r>
            <a:endParaRPr lang="en-US" sz="5400" dirty="0"/>
          </a:p>
        </p:txBody>
      </p:sp>
      <p:sp>
        <p:nvSpPr>
          <p:cNvPr id="2" name="TextBox 1"/>
          <p:cNvSpPr txBox="1"/>
          <p:nvPr/>
        </p:nvSpPr>
        <p:spPr>
          <a:xfrm>
            <a:off x="1707800" y="3124584"/>
            <a:ext cx="2210183" cy="646331"/>
          </a:xfrm>
          <a:prstGeom prst="rect">
            <a:avLst/>
          </a:prstGeom>
          <a:noFill/>
        </p:spPr>
        <p:txBody>
          <a:bodyPr wrap="square" rtlCol="0">
            <a:spAutoFit/>
          </a:bodyPr>
          <a:lstStyle/>
          <a:p>
            <a:r>
              <a:rPr lang="en-US" sz="1800" dirty="0">
                <a:solidFill>
                  <a:schemeClr val="bg1"/>
                </a:solidFill>
              </a:rPr>
              <a:t>Photo of elevator bank (3 cars)</a:t>
            </a:r>
          </a:p>
        </p:txBody>
      </p:sp>
    </p:spTree>
    <p:extLst>
      <p:ext uri="{BB962C8B-B14F-4D97-AF65-F5344CB8AC3E}">
        <p14:creationId xmlns:p14="http://schemas.microsoft.com/office/powerpoint/2010/main" val="1748532881"/>
      </p:ext>
    </p:extLst>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24000" y="2438401"/>
            <a:ext cx="9144000" cy="4056495"/>
          </a:xfrm>
          <a:prstGeom prst="rect">
            <a:avLst/>
          </a:prstGeom>
        </p:spPr>
        <p:txBody>
          <a:bodyPr wrap="square">
            <a:spAutoFit/>
          </a:bodyPr>
          <a:lstStyle/>
          <a:p>
            <a:pPr marL="342900" marR="0" lvl="0" indent="-342900" algn="ctr" defTabSz="914400" rtl="0" eaLnBrk="1" fontAlgn="auto" latinLnBrk="0" hangingPunct="1">
              <a:lnSpc>
                <a:spcPct val="100000"/>
              </a:lnSpc>
              <a:spcBef>
                <a:spcPct val="20000"/>
              </a:spcBef>
              <a:spcAft>
                <a:spcPts val="0"/>
              </a:spcAft>
              <a:buClrTx/>
              <a:buSzTx/>
              <a:buFontTx/>
              <a:buNone/>
              <a:tabLst/>
              <a:defRPr/>
            </a:pPr>
            <a:r>
              <a:rPr kumimoji="0" lang="en-US" sz="3200" b="1" i="0" u="sng" strike="noStrike" kern="1200" cap="none" spc="0" normalizeH="0" baseline="0" noProof="0" dirty="0">
                <a:ln>
                  <a:noFill/>
                </a:ln>
                <a:solidFill>
                  <a:prstClr val="black"/>
                </a:solidFill>
                <a:effectLst/>
                <a:uLnTx/>
                <a:uFillTx/>
                <a:latin typeface="Calibri"/>
                <a:ea typeface="Times New Roman" pitchFamily="18" charset="0"/>
                <a:cs typeface="Arial" charset="0"/>
              </a:rPr>
              <a:t>Private</a:t>
            </a:r>
            <a:r>
              <a:rPr kumimoji="0" lang="en-US" sz="3200" b="1" i="0" u="none" strike="noStrike" kern="1200" cap="none" spc="0" normalizeH="0" baseline="0" noProof="0" dirty="0">
                <a:ln>
                  <a:noFill/>
                </a:ln>
                <a:solidFill>
                  <a:prstClr val="black"/>
                </a:solidFill>
                <a:effectLst/>
                <a:uLnTx/>
                <a:uFillTx/>
                <a:latin typeface="Calibri"/>
                <a:ea typeface="Times New Roman" pitchFamily="18" charset="0"/>
                <a:cs typeface="Arial" charset="0"/>
              </a:rPr>
              <a:t> sector facilities only:</a:t>
            </a:r>
          </a:p>
          <a:p>
            <a:pPr marL="342900" marR="0" lvl="0" indent="0" algn="l" defTabSz="914400" rtl="0" eaLnBrk="1" fontAlgn="auto" latinLnBrk="0" hangingPunct="1">
              <a:lnSpc>
                <a:spcPct val="100000"/>
              </a:lnSpc>
              <a:spcBef>
                <a:spcPct val="2000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Calibri"/>
              <a:ea typeface="Times New Roman" pitchFamily="18" charset="0"/>
              <a:cs typeface="Arial" charset="0"/>
            </a:endParaRPr>
          </a:p>
          <a:p>
            <a:pPr marL="342900" marR="0" lvl="0" indent="0" algn="l" defTabSz="914400" rtl="0" eaLnBrk="1" fontAlgn="auto" latinLnBrk="0" hangingPunct="1">
              <a:lnSpc>
                <a:spcPct val="100000"/>
              </a:lnSpc>
              <a:spcBef>
                <a:spcPct val="2000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Calibri"/>
              <a:ea typeface="Times New Roman" pitchFamily="18" charset="0"/>
              <a:cs typeface="Arial" charset="0"/>
            </a:endParaRPr>
          </a:p>
          <a:p>
            <a:pPr marL="342900" marR="0" lvl="0" indent="0" algn="l" defTabSz="914400" rtl="0" eaLnBrk="1" fontAlgn="auto" latinLnBrk="0" hangingPunct="1">
              <a:lnSpc>
                <a:spcPct val="100000"/>
              </a:lnSpc>
              <a:spcBef>
                <a:spcPct val="2000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Calibri"/>
              <a:ea typeface="Times New Roman" pitchFamily="18" charset="0"/>
              <a:cs typeface="Arial" charset="0"/>
            </a:endParaRPr>
          </a:p>
          <a:p>
            <a:pPr marL="342900" marR="0" lvl="0" indent="0" algn="l" defTabSz="914400" rtl="0" eaLnBrk="1" fontAlgn="auto" latinLnBrk="0" hangingPunct="1">
              <a:lnSpc>
                <a:spcPct val="100000"/>
              </a:lnSpc>
              <a:spcBef>
                <a:spcPct val="2000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Calibri"/>
              <a:ea typeface="Times New Roman" pitchFamily="18" charset="0"/>
              <a:cs typeface="Arial" charset="0"/>
            </a:endParaRPr>
          </a:p>
          <a:p>
            <a:pPr marL="342900" marR="0" lvl="0" indent="0" algn="l" defTabSz="914400" rtl="0" eaLnBrk="1" fontAlgn="auto" latinLnBrk="0" hangingPunct="1">
              <a:lnSpc>
                <a:spcPct val="100000"/>
              </a:lnSpc>
              <a:spcBef>
                <a:spcPct val="2000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Calibri"/>
              <a:ea typeface="Times New Roman" pitchFamily="18" charset="0"/>
              <a:cs typeface="Arial" charset="0"/>
            </a:endParaRPr>
          </a:p>
          <a:p>
            <a:pPr marL="342900" marR="0" lvl="0" indent="0" algn="l" defTabSz="914400" rtl="0" eaLnBrk="1" fontAlgn="auto" latinLnBrk="0" hangingPunct="1">
              <a:lnSpc>
                <a:spcPct val="100000"/>
              </a:lnSpc>
              <a:spcBef>
                <a:spcPct val="200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a:ea typeface="Times New Roman" pitchFamily="18" charset="0"/>
                <a:cs typeface="Arial" charset="0"/>
              </a:rPr>
              <a:t>        less than 3 stories       </a:t>
            </a:r>
            <a:r>
              <a:rPr kumimoji="0" lang="en-US" sz="2800" b="1" i="0" u="sng" strike="noStrike" kern="1200" cap="none" spc="0" normalizeH="0" baseline="0" noProof="0" dirty="0">
                <a:ln>
                  <a:noFill/>
                </a:ln>
                <a:solidFill>
                  <a:prstClr val="black"/>
                </a:solidFill>
                <a:effectLst/>
                <a:uLnTx/>
                <a:uFillTx/>
                <a:latin typeface="Calibri"/>
                <a:ea typeface="Times New Roman" pitchFamily="18" charset="0"/>
                <a:cs typeface="Arial" charset="0"/>
              </a:rPr>
              <a:t>OR</a:t>
            </a:r>
            <a:r>
              <a:rPr kumimoji="0" lang="en-US" sz="2800" b="1" i="0" u="none" strike="noStrike" kern="1200" cap="none" spc="0" normalizeH="0" baseline="0" noProof="0" dirty="0">
                <a:ln>
                  <a:noFill/>
                </a:ln>
                <a:solidFill>
                  <a:prstClr val="black"/>
                </a:solidFill>
                <a:effectLst/>
                <a:uLnTx/>
                <a:uFillTx/>
                <a:latin typeface="Calibri"/>
                <a:ea typeface="Times New Roman" pitchFamily="18" charset="0"/>
                <a:cs typeface="Arial" charset="0"/>
              </a:rPr>
              <a:t>      less than 3,000 sf/flr)</a:t>
            </a:r>
          </a:p>
        </p:txBody>
      </p:sp>
      <p:sp>
        <p:nvSpPr>
          <p:cNvPr id="11" name="Slide Number Placeholder 5">
            <a:extLst>
              <a:ext uri="{FF2B5EF4-FFF2-40B4-BE49-F238E27FC236}">
                <a16:creationId xmlns:a16="http://schemas.microsoft.com/office/drawing/2014/main" id="{65E92B02-C562-434D-A53F-4846087A435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876EDB-41FD-4DDF-A95C-019C9BEBC7D2}"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10" name="Subtitle 9"/>
          <p:cNvSpPr>
            <a:spLocks noGrp="1"/>
          </p:cNvSpPr>
          <p:nvPr>
            <p:ph type="subTitle" idx="4294967295"/>
          </p:nvPr>
        </p:nvSpPr>
        <p:spPr>
          <a:xfrm>
            <a:off x="2438400" y="1143000"/>
            <a:ext cx="8229600" cy="5181600"/>
          </a:xfrm>
        </p:spPr>
        <p:txBody>
          <a:bodyPr>
            <a:normAutofit/>
          </a:bodyPr>
          <a:lstStyle/>
          <a:p>
            <a:pPr marL="0" indent="0">
              <a:buNone/>
            </a:pPr>
            <a:r>
              <a:rPr lang="en-US" sz="3600" b="1" dirty="0">
                <a:solidFill>
                  <a:schemeClr val="tx1"/>
                </a:solidFill>
                <a:ea typeface="+mj-ea"/>
                <a:cs typeface="+mj-cs"/>
              </a:rPr>
              <a:t>Accessible Route between floors (“elevator exception”)</a:t>
            </a:r>
          </a:p>
        </p:txBody>
      </p:sp>
      <p:pic>
        <p:nvPicPr>
          <p:cNvPr id="8" name="Picture 7" descr="a graphic of a narrow 5 story building"/>
          <p:cNvPicPr>
            <a:picLocks noChangeAspect="1"/>
          </p:cNvPicPr>
          <p:nvPr/>
        </p:nvPicPr>
        <p:blipFill>
          <a:blip r:embed="rId2" cstate="email"/>
          <a:srcRect/>
          <a:stretch>
            <a:fillRect/>
          </a:stretch>
        </p:blipFill>
        <p:spPr bwMode="auto">
          <a:xfrm>
            <a:off x="7239000" y="2971801"/>
            <a:ext cx="2057400" cy="3000375"/>
          </a:xfrm>
          <a:prstGeom prst="rect">
            <a:avLst/>
          </a:prstGeom>
          <a:noFill/>
          <a:ln w="9525">
            <a:noFill/>
            <a:miter lim="800000"/>
            <a:headEnd/>
            <a:tailEnd/>
          </a:ln>
        </p:spPr>
      </p:pic>
      <p:pic>
        <p:nvPicPr>
          <p:cNvPr id="7" name="Picture 6" descr="a graphic of a 2 story building"/>
          <p:cNvPicPr>
            <a:picLocks noChangeAspect="1"/>
          </p:cNvPicPr>
          <p:nvPr/>
        </p:nvPicPr>
        <p:blipFill>
          <a:blip r:embed="rId3" cstate="email"/>
          <a:srcRect/>
          <a:stretch>
            <a:fillRect/>
          </a:stretch>
        </p:blipFill>
        <p:spPr bwMode="auto">
          <a:xfrm>
            <a:off x="2286001" y="4191000"/>
            <a:ext cx="4101981" cy="1371600"/>
          </a:xfrm>
          <a:prstGeom prst="rect">
            <a:avLst/>
          </a:prstGeom>
          <a:noFill/>
          <a:ln w="9525">
            <a:noFill/>
            <a:miter lim="800000"/>
            <a:headEnd/>
            <a:tailEnd/>
          </a:ln>
        </p:spPr>
      </p:pic>
      <p:sp>
        <p:nvSpPr>
          <p:cNvPr id="2" name="Title 1">
            <a:extLst>
              <a:ext uri="{FF2B5EF4-FFF2-40B4-BE49-F238E27FC236}">
                <a16:creationId xmlns:a16="http://schemas.microsoft.com/office/drawing/2014/main" id="{AA6EC2FE-0CFE-4988-A257-8A3818F07D50}"/>
              </a:ext>
            </a:extLst>
          </p:cNvPr>
          <p:cNvSpPr>
            <a:spLocks noGrp="1"/>
          </p:cNvSpPr>
          <p:nvPr>
            <p:ph type="title"/>
          </p:nvPr>
        </p:nvSpPr>
        <p:spPr>
          <a:xfrm>
            <a:off x="1981200" y="419100"/>
            <a:ext cx="8229600" cy="1143000"/>
          </a:xfrm>
        </p:spPr>
        <p:txBody>
          <a:bodyPr>
            <a:noAutofit/>
          </a:bodyPr>
          <a:lstStyle/>
          <a:p>
            <a:pPr lvl="0">
              <a:defRPr/>
            </a:pPr>
            <a:r>
              <a:rPr lang="en-US" sz="5400" b="1" dirty="0">
                <a:solidFill>
                  <a:prstClr val="black"/>
                </a:solidFill>
                <a:ea typeface="+mn-ea"/>
                <a:cs typeface="+mn-cs"/>
              </a:rPr>
              <a:t>Exceptions (</a:t>
            </a:r>
            <a:r>
              <a:rPr lang="en-US" sz="5400" b="1" dirty="0">
                <a:solidFill>
                  <a:srgbClr val="000000"/>
                </a:solidFill>
                <a:ea typeface="+mn-ea"/>
                <a:cs typeface="+mn-cs"/>
              </a:rPr>
              <a:t>§</a:t>
            </a:r>
            <a:r>
              <a:rPr lang="en-US" sz="5400" b="1" dirty="0">
                <a:solidFill>
                  <a:prstClr val="black"/>
                </a:solidFill>
                <a:ea typeface="+mn-ea"/>
                <a:cs typeface="+mn-cs"/>
              </a:rPr>
              <a:t>206.2.3)</a:t>
            </a:r>
            <a:br>
              <a:rPr lang="en-US" sz="5400" b="1" dirty="0">
                <a:solidFill>
                  <a:prstClr val="black"/>
                </a:solidFill>
                <a:ea typeface="+mn-ea"/>
                <a:cs typeface="+mn-cs"/>
              </a:rPr>
            </a:br>
            <a:endParaRPr lang="en-US" sz="5400" dirty="0"/>
          </a:p>
        </p:txBody>
      </p:sp>
    </p:spTree>
    <p:extLst>
      <p:ext uri="{BB962C8B-B14F-4D97-AF65-F5344CB8AC3E}">
        <p14:creationId xmlns:p14="http://schemas.microsoft.com/office/powerpoint/2010/main" val="55959364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C802CE41-479C-E14B-8262-98F00ED55B06}"/>
              </a:ext>
            </a:extLst>
          </p:cNvPr>
          <p:cNvSpPr>
            <a:spLocks noGrp="1"/>
          </p:cNvSpPr>
          <p:nvPr>
            <p:ph type="sldNum" sz="quarter" idx="12"/>
          </p:nvPr>
        </p:nvSpPr>
        <p:spPr/>
        <p:txBody>
          <a:bodyPr/>
          <a:lstStyle/>
          <a:p>
            <a:pPr>
              <a:defRPr/>
            </a:pPr>
            <a:fld id="{E1ECB456-702B-462E-AF62-0B983FD5DC3B}" type="slidenum">
              <a:rPr lang="en-US" altLang="en-US" smtClean="0">
                <a:solidFill>
                  <a:srgbClr val="000000"/>
                </a:solidFill>
              </a:rPr>
              <a:pPr>
                <a:defRPr/>
              </a:pPr>
              <a:t>42</a:t>
            </a:fld>
            <a:endParaRPr lang="en-US" altLang="en-US">
              <a:solidFill>
                <a:srgbClr val="000000"/>
              </a:solidFill>
            </a:endParaRPr>
          </a:p>
        </p:txBody>
      </p:sp>
      <p:sp>
        <p:nvSpPr>
          <p:cNvPr id="3" name="Title 10">
            <a:extLst>
              <a:ext uri="{FF2B5EF4-FFF2-40B4-BE49-F238E27FC236}">
                <a16:creationId xmlns:a16="http://schemas.microsoft.com/office/drawing/2014/main" id="{39699142-3EBC-CF4A-93AD-BE0E595C3A65}"/>
              </a:ext>
            </a:extLst>
          </p:cNvPr>
          <p:cNvSpPr txBox="1">
            <a:spLocks noGrp="1"/>
          </p:cNvSpPr>
          <p:nvPr>
            <p:ph type="title" idx="4294967295"/>
          </p:nvPr>
        </p:nvSpPr>
        <p:spPr>
          <a:xfrm>
            <a:off x="1524000" y="1"/>
            <a:ext cx="9144000" cy="114663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5400" b="1" i="0" u="none" strike="noStrike" kern="1200" cap="none" spc="0" normalizeH="0" baseline="0" noProof="0" dirty="0">
                <a:ln>
                  <a:noFill/>
                </a:ln>
                <a:solidFill>
                  <a:schemeClr val="tx1"/>
                </a:solidFill>
                <a:effectLst/>
                <a:uLnTx/>
                <a:uFillTx/>
                <a:latin typeface="+mj-lt"/>
                <a:ea typeface="+mj-ea"/>
                <a:cs typeface="+mj-cs"/>
              </a:rPr>
              <a:t>Exceptions</a:t>
            </a:r>
          </a:p>
        </p:txBody>
      </p:sp>
      <p:sp>
        <p:nvSpPr>
          <p:cNvPr id="4" name="Subtitle 9">
            <a:extLst>
              <a:ext uri="{FF2B5EF4-FFF2-40B4-BE49-F238E27FC236}">
                <a16:creationId xmlns:a16="http://schemas.microsoft.com/office/drawing/2014/main" id="{9AC8A33C-FCC2-DB4E-BE2D-42E41BD1D629}"/>
              </a:ext>
            </a:extLst>
          </p:cNvPr>
          <p:cNvSpPr txBox="1">
            <a:spLocks/>
          </p:cNvSpPr>
          <p:nvPr/>
        </p:nvSpPr>
        <p:spPr>
          <a:xfrm>
            <a:off x="2057400" y="3940968"/>
            <a:ext cx="3581400" cy="1447800"/>
          </a:xfrm>
          <a:prstGeom prst="rect">
            <a:avLst/>
          </a:prstGeom>
        </p:spPr>
        <p:txBody>
          <a:bodyPr vert="horz" lIns="91440" tIns="45720" rIns="91440" bIns="45720" rtlCol="0">
            <a:normAutofit lnSpcReduction="10000"/>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2800" b="1" i="0" u="none" strike="noStrike" kern="1200" cap="none" spc="0" normalizeH="0" baseline="0" noProof="0" dirty="0">
              <a:ln>
                <a:noFill/>
              </a:ln>
              <a:effectLst/>
              <a:uLnTx/>
              <a:uFillTx/>
              <a:latin typeface="Calibri"/>
              <a:ea typeface="+mn-ea"/>
              <a:cs typeface="+mn-cs"/>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3000" b="1" i="0" u="none" strike="noStrike" kern="1200" cap="none" spc="0" normalizeH="0" baseline="0" noProof="0" dirty="0">
                <a:ln>
                  <a:noFill/>
                </a:ln>
                <a:effectLst/>
                <a:uLnTx/>
                <a:uFillTx/>
                <a:latin typeface="Calibri"/>
                <a:ea typeface="+mn-ea"/>
                <a:cs typeface="+mn-cs"/>
              </a:rPr>
              <a:t>containing a health care facility</a:t>
            </a:r>
          </a:p>
        </p:txBody>
      </p:sp>
      <p:sp>
        <p:nvSpPr>
          <p:cNvPr id="6" name="Subtitle 9">
            <a:extLst>
              <a:ext uri="{FF2B5EF4-FFF2-40B4-BE49-F238E27FC236}">
                <a16:creationId xmlns:a16="http://schemas.microsoft.com/office/drawing/2014/main" id="{45657030-0BE8-0B41-B9BA-C41C05649F9A}"/>
              </a:ext>
            </a:extLst>
          </p:cNvPr>
          <p:cNvSpPr txBox="1">
            <a:spLocks/>
          </p:cNvSpPr>
          <p:nvPr/>
        </p:nvSpPr>
        <p:spPr>
          <a:xfrm>
            <a:off x="6096000" y="3712368"/>
            <a:ext cx="4038600" cy="2057400"/>
          </a:xfrm>
          <a:prstGeom prst="rect">
            <a:avLst/>
          </a:prstGeom>
        </p:spPr>
        <p:txBody>
          <a:bodyPr vert="horz" lIns="91440" tIns="45720" rIns="91440" bIns="45720" rtlCol="0">
            <a:normAutofit/>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2800" b="1" i="0" u="none" strike="noStrike" kern="1200" cap="none" spc="0" normalizeH="0" baseline="0" noProof="0" dirty="0">
              <a:ln>
                <a:noFill/>
              </a:ln>
              <a:effectLst/>
              <a:uLnTx/>
              <a:uFillTx/>
              <a:latin typeface="Calibri"/>
              <a:ea typeface="+mn-ea"/>
              <a:cs typeface="+mn-cs"/>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800" b="1" i="0" u="none" strike="noStrike" kern="1200" cap="none" spc="0" normalizeH="0" baseline="0" noProof="0" dirty="0">
                <a:ln>
                  <a:noFill/>
                </a:ln>
                <a:effectLst/>
                <a:uLnTx/>
                <a:uFillTx/>
                <a:latin typeface="Calibri"/>
                <a:ea typeface="+mn-ea"/>
                <a:cs typeface="+mn-cs"/>
              </a:rPr>
              <a:t>containing a sales/rental establishment (if facility contains at least 5 total)</a:t>
            </a:r>
          </a:p>
        </p:txBody>
      </p:sp>
      <p:pic>
        <p:nvPicPr>
          <p:cNvPr id="7" name="Picture 6" descr="building with health care facility on second floor and second building with 5 retail establishments, some of which are located on second level">
            <a:extLst>
              <a:ext uri="{FF2B5EF4-FFF2-40B4-BE49-F238E27FC236}">
                <a16:creationId xmlns:a16="http://schemas.microsoft.com/office/drawing/2014/main" id="{2BD57994-9FAC-B64B-AA1E-99E9A05AA195}"/>
              </a:ext>
            </a:extLst>
          </p:cNvPr>
          <p:cNvPicPr>
            <a:picLocks noChangeAspect="1"/>
          </p:cNvPicPr>
          <p:nvPr/>
        </p:nvPicPr>
        <p:blipFill>
          <a:blip r:embed="rId2"/>
          <a:stretch>
            <a:fillRect/>
          </a:stretch>
        </p:blipFill>
        <p:spPr>
          <a:xfrm>
            <a:off x="2257426" y="2166938"/>
            <a:ext cx="7877175" cy="2066925"/>
          </a:xfrm>
          <a:prstGeom prst="rect">
            <a:avLst/>
          </a:prstGeom>
        </p:spPr>
      </p:pic>
      <p:sp>
        <p:nvSpPr>
          <p:cNvPr id="8" name="Subtitle 9">
            <a:extLst>
              <a:ext uri="{FF2B5EF4-FFF2-40B4-BE49-F238E27FC236}">
                <a16:creationId xmlns:a16="http://schemas.microsoft.com/office/drawing/2014/main" id="{1CDE77DB-66CF-C743-92BA-FE34D8CEC217}"/>
              </a:ext>
            </a:extLst>
          </p:cNvPr>
          <p:cNvSpPr txBox="1">
            <a:spLocks/>
          </p:cNvSpPr>
          <p:nvPr/>
        </p:nvSpPr>
        <p:spPr>
          <a:xfrm>
            <a:off x="1524000" y="1371600"/>
            <a:ext cx="9144000" cy="8382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3200" b="1" dirty="0"/>
              <a:t>Accessible route required to upper story:</a:t>
            </a:r>
          </a:p>
        </p:txBody>
      </p:sp>
      <p:sp>
        <p:nvSpPr>
          <p:cNvPr id="2" name="TextBox 1"/>
          <p:cNvSpPr txBox="1"/>
          <p:nvPr/>
        </p:nvSpPr>
        <p:spPr>
          <a:xfrm>
            <a:off x="2461375" y="5769768"/>
            <a:ext cx="5307196" cy="738664"/>
          </a:xfrm>
          <a:prstGeom prst="rect">
            <a:avLst/>
          </a:prstGeom>
          <a:noFill/>
        </p:spPr>
        <p:txBody>
          <a:bodyPr wrap="square" rtlCol="0">
            <a:spAutoFit/>
          </a:bodyPr>
          <a:lstStyle/>
          <a:p>
            <a:r>
              <a:rPr lang="en-US" sz="1400" dirty="0">
                <a:solidFill>
                  <a:schemeClr val="bg1"/>
                </a:solidFill>
              </a:rPr>
              <a:t>Graphic image of building with health care facility on second floor and a second building with 5 retail establishments, some of which are located on second level</a:t>
            </a:r>
          </a:p>
        </p:txBody>
      </p:sp>
    </p:spTree>
    <p:extLst>
      <p:ext uri="{BB962C8B-B14F-4D97-AF65-F5344CB8AC3E}">
        <p14:creationId xmlns:p14="http://schemas.microsoft.com/office/powerpoint/2010/main" val="1230483966"/>
      </p:ext>
    </p:extLst>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1">
            <a:extLst>
              <a:ext uri="{FF2B5EF4-FFF2-40B4-BE49-F238E27FC236}">
                <a16:creationId xmlns:a16="http://schemas.microsoft.com/office/drawing/2014/main" id="{D4D873DF-A13F-43C1-92A1-430F7F9D43F9}"/>
              </a:ext>
            </a:extLst>
          </p:cNvPr>
          <p:cNvSpPr>
            <a:spLocks noGrp="1"/>
          </p:cNvSpPr>
          <p:nvPr>
            <p:ph type="sldNum" sz="quarter" idx="12"/>
          </p:nvPr>
        </p:nvSpPr>
        <p:spPr bwMode="auto">
          <a:xfrm>
            <a:off x="8077200" y="6356351"/>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Verdana" panose="020B0604030504040204" pitchFamily="34" charset="0"/>
              </a:defRPr>
            </a:lvl1pPr>
            <a:lvl2pPr marL="742950" indent="-285750">
              <a:spcBef>
                <a:spcPct val="20000"/>
              </a:spcBef>
              <a:buFont typeface="Arial" panose="020B0604020202020204" pitchFamily="34" charset="0"/>
              <a:buChar char="–"/>
              <a:defRPr sz="2800">
                <a:solidFill>
                  <a:schemeClr val="tx1"/>
                </a:solidFill>
                <a:latin typeface="Verdana" panose="020B0604030504040204" pitchFamily="34" charset="0"/>
              </a:defRPr>
            </a:lvl2pPr>
            <a:lvl3pPr marL="1143000" indent="-228600">
              <a:spcBef>
                <a:spcPct val="20000"/>
              </a:spcBef>
              <a:buFont typeface="Arial" panose="020B0604020202020204" pitchFamily="34" charset="0"/>
              <a:buChar char="•"/>
              <a:defRPr sz="2400">
                <a:solidFill>
                  <a:schemeClr val="tx1"/>
                </a:solidFill>
                <a:latin typeface="Verdana" panose="020B0604030504040204" pitchFamily="34" charset="0"/>
              </a:defRPr>
            </a:lvl3pPr>
            <a:lvl4pPr marL="1600200" indent="-228600">
              <a:spcBef>
                <a:spcPct val="20000"/>
              </a:spcBef>
              <a:buFont typeface="Arial" panose="020B0604020202020204" pitchFamily="34" charset="0"/>
              <a:buChar char="–"/>
              <a:defRPr sz="2000">
                <a:solidFill>
                  <a:schemeClr val="tx1"/>
                </a:solidFill>
                <a:latin typeface="Verdana" panose="020B0604030504040204" pitchFamily="34" charset="0"/>
              </a:defRPr>
            </a:lvl4pPr>
            <a:lvl5pPr marL="2057400" indent="-228600">
              <a:spcBef>
                <a:spcPct val="20000"/>
              </a:spcBef>
              <a:buFont typeface="Arial" panose="020B0604020202020204" pitchFamily="34" charset="0"/>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Verdana" panose="020B0604030504040204" pitchFamily="34" charset="0"/>
              </a:defRPr>
            </a:lvl9pPr>
          </a:lstStyle>
          <a:p>
            <a:pPr algn="r" fontAlgn="base">
              <a:spcBef>
                <a:spcPct val="0"/>
              </a:spcBef>
              <a:spcAft>
                <a:spcPct val="0"/>
              </a:spcAft>
              <a:buNone/>
            </a:pPr>
            <a:fld id="{C6F190FD-3DC3-45E2-9AA9-B85C2794EF0D}" type="slidenum">
              <a:rPr lang="en-US" altLang="en-US" sz="1200">
                <a:solidFill>
                  <a:srgbClr val="898989"/>
                </a:solidFill>
              </a:rPr>
              <a:pPr algn="r" fontAlgn="base">
                <a:spcBef>
                  <a:spcPct val="0"/>
                </a:spcBef>
                <a:spcAft>
                  <a:spcPct val="0"/>
                </a:spcAft>
                <a:buNone/>
              </a:pPr>
              <a:t>43</a:t>
            </a:fld>
            <a:endParaRPr lang="en-US" altLang="en-US" sz="1200" dirty="0">
              <a:solidFill>
                <a:srgbClr val="898989"/>
              </a:solidFill>
            </a:endParaRPr>
          </a:p>
        </p:txBody>
      </p:sp>
      <p:sp>
        <p:nvSpPr>
          <p:cNvPr id="546819" name="Rectangle 3">
            <a:extLst>
              <a:ext uri="{FF2B5EF4-FFF2-40B4-BE49-F238E27FC236}">
                <a16:creationId xmlns:a16="http://schemas.microsoft.com/office/drawing/2014/main" id="{659E15EF-CF4E-4653-A4FC-56A45F3ECF52}"/>
              </a:ext>
            </a:extLst>
          </p:cNvPr>
          <p:cNvSpPr txBox="1">
            <a:spLocks noGrp="1" noChangeArrowheads="1"/>
          </p:cNvSpPr>
          <p:nvPr>
            <p:ph type="title" idx="4294967295"/>
          </p:nvPr>
        </p:nvSpPr>
        <p:spPr bwMode="auto">
          <a:xfrm>
            <a:off x="2133600" y="0"/>
            <a:ext cx="7772400" cy="1295400"/>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5400" b="1" i="0" u="none" strike="noStrike" kern="1200" cap="none" spc="0" normalizeH="0" baseline="0" noProof="0" dirty="0">
                <a:ln>
                  <a:noFill/>
                </a:ln>
                <a:solidFill>
                  <a:schemeClr val="tx1"/>
                </a:solidFill>
                <a:effectLst/>
                <a:uLnTx/>
                <a:uFillTx/>
                <a:latin typeface="Calibri" panose="020F0502020204030204" pitchFamily="34" charset="0"/>
                <a:ea typeface="+mn-ea"/>
                <a:cs typeface="+mn-cs"/>
              </a:rPr>
              <a:t>Protruding Objects</a:t>
            </a:r>
          </a:p>
        </p:txBody>
      </p:sp>
      <p:pic>
        <p:nvPicPr>
          <p:cNvPr id="546820" name="Picture 4" descr="Figure showing projection from wall 4 inches (100 mm) max with leading edge greater than 27 inches (685 mm) and person with cain walking adjacent to the wall.  On top of the person is a projection which is shown as greater than or equal to 80 inches (2030 mm) in height.">
            <a:extLst>
              <a:ext uri="{FF2B5EF4-FFF2-40B4-BE49-F238E27FC236}">
                <a16:creationId xmlns:a16="http://schemas.microsoft.com/office/drawing/2014/main" id="{4DDA7257-A6BE-4CDC-A1B4-A0F0992B4B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71900" y="1524001"/>
            <a:ext cx="5181600" cy="471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546821" name="TextBox 1">
            <a:extLst>
              <a:ext uri="{FF2B5EF4-FFF2-40B4-BE49-F238E27FC236}">
                <a16:creationId xmlns:a16="http://schemas.microsoft.com/office/drawing/2014/main" id="{540C738C-B6E4-43E3-9B4D-364D41B56796}"/>
              </a:ext>
            </a:extLst>
          </p:cNvPr>
          <p:cNvSpPr txBox="1">
            <a:spLocks noChangeArrowheads="1"/>
          </p:cNvSpPr>
          <p:nvPr/>
        </p:nvSpPr>
        <p:spPr bwMode="auto">
          <a:xfrm>
            <a:off x="1905000" y="2133600"/>
            <a:ext cx="27432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pPr>
            <a:r>
              <a:rPr lang="en-US" altLang="en-US" dirty="0">
                <a:solidFill>
                  <a:srgbClr val="000000"/>
                </a:solidFill>
              </a:rPr>
              <a:t>Applies to all circulation paths (F204)</a:t>
            </a:r>
          </a:p>
        </p:txBody>
      </p:sp>
      <p:pic>
        <p:nvPicPr>
          <p:cNvPr id="546823" name="Picture 3" descr="Drawing of a blind pedestrian striking their head against an overhead obstruction.">
            <a:extLst>
              <a:ext uri="{FF2B5EF4-FFF2-40B4-BE49-F238E27FC236}">
                <a16:creationId xmlns:a16="http://schemas.microsoft.com/office/drawing/2014/main" id="{37506FFA-1686-49B9-BA82-7FE5C75F6D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4626"/>
          <a:stretch>
            <a:fillRect/>
          </a:stretch>
        </p:blipFill>
        <p:spPr bwMode="auto">
          <a:xfrm>
            <a:off x="8255000" y="2667001"/>
            <a:ext cx="2374900" cy="3160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Slide Number Placeholder 2">
            <a:extLst>
              <a:ext uri="{FF2B5EF4-FFF2-40B4-BE49-F238E27FC236}">
                <a16:creationId xmlns:a16="http://schemas.microsoft.com/office/drawing/2014/main" id="{D3BFDB44-37D8-41A4-8687-EDE23E160F8D}"/>
              </a:ext>
            </a:extLst>
          </p:cNvPr>
          <p:cNvSpPr txBox="1">
            <a:spLocks/>
          </p:cNvSpPr>
          <p:nvPr/>
        </p:nvSpPr>
        <p:spPr bwMode="auto">
          <a:xfrm>
            <a:off x="8153400" y="6492876"/>
            <a:ext cx="2133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en-US"/>
            </a:defPPr>
            <a:lvl1pPr algn="l" rtl="0" eaLnBrk="0" fontAlgn="base" hangingPunct="0">
              <a:spcBef>
                <a:spcPct val="20000"/>
              </a:spcBef>
              <a:spcAft>
                <a:spcPct val="0"/>
              </a:spcAft>
              <a:buFont typeface="Arial" panose="020B0604020202020204" pitchFamily="34" charset="0"/>
              <a:buChar char="•"/>
              <a:defRPr sz="3200" kern="1200">
                <a:solidFill>
                  <a:schemeClr val="tx1"/>
                </a:solidFill>
                <a:latin typeface="Calibri" panose="020F0502020204030204" pitchFamily="34" charset="0"/>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Calibri" panose="020F0502020204030204" pitchFamily="34" charset="0"/>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Calibri" panose="020F0502020204030204" pitchFamily="34" charset="0"/>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mn-cs"/>
              </a:defRPr>
            </a:lvl5pPr>
            <a:lvl6pPr marL="25146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mn-cs"/>
              </a:defRPr>
            </a:lvl6pPr>
            <a:lvl7pPr marL="29718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mn-cs"/>
              </a:defRPr>
            </a:lvl7pPr>
            <a:lvl8pPr marL="34290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mn-cs"/>
              </a:defRPr>
            </a:lvl8pPr>
            <a:lvl9pPr marL="38862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mn-cs"/>
              </a:defRPr>
            </a:lvl9pPr>
          </a:lstStyle>
          <a:p>
            <a:pPr algn="r" eaLnBrk="1" hangingPunct="1">
              <a:spcBef>
                <a:spcPct val="0"/>
              </a:spcBef>
              <a:buNone/>
            </a:pPr>
            <a:fld id="{FA31B72B-CCE7-48A9-87F4-63DCC4A210B8}" type="slidenum">
              <a:rPr lang="en-US" altLang="en-US" sz="1400">
                <a:solidFill>
                  <a:srgbClr val="898989"/>
                </a:solidFill>
              </a:rPr>
              <a:pPr algn="r" eaLnBrk="1" hangingPunct="1">
                <a:spcBef>
                  <a:spcPct val="0"/>
                </a:spcBef>
                <a:buNone/>
              </a:pPr>
              <a:t>44</a:t>
            </a:fld>
            <a:endParaRPr lang="en-US" altLang="en-US" sz="1400" dirty="0">
              <a:solidFill>
                <a:srgbClr val="898989"/>
              </a:solidFill>
            </a:endParaRPr>
          </a:p>
        </p:txBody>
      </p:sp>
      <p:sp>
        <p:nvSpPr>
          <p:cNvPr id="684034" name="Title 1">
            <a:extLst>
              <a:ext uri="{FF2B5EF4-FFF2-40B4-BE49-F238E27FC236}">
                <a16:creationId xmlns:a16="http://schemas.microsoft.com/office/drawing/2014/main" id="{00F7AAD1-BE00-4672-BAB8-2D92359FA5D7}"/>
              </a:ext>
            </a:extLst>
          </p:cNvPr>
          <p:cNvSpPr>
            <a:spLocks noGrp="1"/>
          </p:cNvSpPr>
          <p:nvPr>
            <p:ph type="ctrTitle"/>
          </p:nvPr>
        </p:nvSpPr>
        <p:spPr>
          <a:xfrm>
            <a:off x="1524000" y="0"/>
            <a:ext cx="9144000" cy="1143000"/>
          </a:xfrm>
        </p:spPr>
        <p:txBody>
          <a:bodyPr/>
          <a:lstStyle/>
          <a:p>
            <a:pPr eaLnBrk="1" hangingPunct="1"/>
            <a:r>
              <a:rPr lang="en-US" altLang="en-US" dirty="0">
                <a:solidFill>
                  <a:schemeClr val="tx1"/>
                </a:solidFill>
              </a:rPr>
              <a:t>Signs (§216)</a:t>
            </a:r>
          </a:p>
        </p:txBody>
      </p:sp>
      <p:sp>
        <p:nvSpPr>
          <p:cNvPr id="684035" name="Rectangle 6">
            <a:extLst>
              <a:ext uri="{FF2B5EF4-FFF2-40B4-BE49-F238E27FC236}">
                <a16:creationId xmlns:a16="http://schemas.microsoft.com/office/drawing/2014/main" id="{1E0EA9B5-0488-4D66-BC5A-B25F8E41CA40}"/>
              </a:ext>
            </a:extLst>
          </p:cNvPr>
          <p:cNvSpPr>
            <a:spLocks noChangeArrowheads="1"/>
          </p:cNvSpPr>
          <p:nvPr/>
        </p:nvSpPr>
        <p:spPr bwMode="auto">
          <a:xfrm>
            <a:off x="1828800" y="1066800"/>
            <a:ext cx="83820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Aft>
                <a:spcPct val="0"/>
              </a:spcAft>
              <a:buNone/>
            </a:pPr>
            <a:endParaRPr lang="en-US" altLang="en-US" sz="1200" b="1" dirty="0">
              <a:solidFill>
                <a:srgbClr val="002060"/>
              </a:solidFill>
              <a:ea typeface="Times New Roman" panose="02020603050405020304" pitchFamily="18" charset="0"/>
              <a:cs typeface="Arial" panose="020B0604020202020204" pitchFamily="34" charset="0"/>
            </a:endParaRPr>
          </a:p>
          <a:p>
            <a:pPr fontAlgn="base">
              <a:spcAft>
                <a:spcPct val="0"/>
              </a:spcAft>
            </a:pPr>
            <a:r>
              <a:rPr lang="en-US" altLang="en-US" b="1" dirty="0">
                <a:solidFill>
                  <a:srgbClr val="002060"/>
                </a:solidFill>
                <a:ea typeface="Times New Roman" panose="02020603050405020304" pitchFamily="18" charset="0"/>
                <a:cs typeface="Arial" panose="020B0604020202020204" pitchFamily="34" charset="0"/>
              </a:rPr>
              <a:t>Tactile/ visual  – labels for </a:t>
            </a:r>
            <a:r>
              <a:rPr lang="en-US" altLang="en-US" b="1" u="sng" dirty="0">
                <a:solidFill>
                  <a:srgbClr val="002060"/>
                </a:solidFill>
                <a:ea typeface="Times New Roman" panose="02020603050405020304" pitchFamily="18" charset="0"/>
                <a:cs typeface="Arial" panose="020B0604020202020204" pitchFamily="34" charset="0"/>
              </a:rPr>
              <a:t>permanent</a:t>
            </a:r>
            <a:r>
              <a:rPr lang="en-US" altLang="en-US" b="1" dirty="0">
                <a:solidFill>
                  <a:srgbClr val="002060"/>
                </a:solidFill>
                <a:ea typeface="Times New Roman" panose="02020603050405020304" pitchFamily="18" charset="0"/>
                <a:cs typeface="Arial" panose="020B0604020202020204" pitchFamily="34" charset="0"/>
              </a:rPr>
              <a:t> rooms &amp; spaces, exit doors</a:t>
            </a:r>
          </a:p>
          <a:p>
            <a:pPr fontAlgn="base">
              <a:spcAft>
                <a:spcPct val="0"/>
              </a:spcAft>
            </a:pPr>
            <a:r>
              <a:rPr lang="en-US" altLang="en-US" b="1" dirty="0">
                <a:solidFill>
                  <a:srgbClr val="002060"/>
                </a:solidFill>
                <a:ea typeface="Times New Roman" panose="02020603050405020304" pitchFamily="18" charset="0"/>
                <a:cs typeface="Arial" panose="020B0604020202020204" pitchFamily="34" charset="0"/>
              </a:rPr>
              <a:t>Visual only – directional or informational signs </a:t>
            </a:r>
          </a:p>
          <a:p>
            <a:pPr fontAlgn="base">
              <a:spcAft>
                <a:spcPct val="0"/>
              </a:spcAft>
            </a:pPr>
            <a:r>
              <a:rPr lang="en-US" altLang="en-US" b="1" dirty="0">
                <a:solidFill>
                  <a:srgbClr val="002060"/>
                </a:solidFill>
                <a:ea typeface="Times New Roman" panose="02020603050405020304" pitchFamily="18" charset="0"/>
                <a:cs typeface="Arial" panose="020B0604020202020204" pitchFamily="34" charset="0"/>
              </a:rPr>
              <a:t>Exempt: temporary signs, building menus, directories, addresses, company names and logos</a:t>
            </a:r>
          </a:p>
          <a:p>
            <a:pPr fontAlgn="base">
              <a:spcAft>
                <a:spcPct val="0"/>
              </a:spcAft>
              <a:buNone/>
            </a:pPr>
            <a:endParaRPr lang="en-US" altLang="en-US" b="1" dirty="0">
              <a:solidFill>
                <a:srgbClr val="002060"/>
              </a:solidFill>
              <a:ea typeface="Times New Roman" panose="02020603050405020304" pitchFamily="18" charset="0"/>
              <a:cs typeface="Arial" panose="020B0604020202020204" pitchFamily="34" charset="0"/>
            </a:endParaRPr>
          </a:p>
          <a:p>
            <a:pPr fontAlgn="base">
              <a:spcAft>
                <a:spcPct val="0"/>
              </a:spcAft>
              <a:buNone/>
            </a:pPr>
            <a:endParaRPr lang="en-US" altLang="en-US" b="1"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p:txBody>
      </p:sp>
      <p:pic>
        <p:nvPicPr>
          <p:cNvPr id="684036" name="Picture 5" descr="Room number sign with raised characters and braille">
            <a:extLst>
              <a:ext uri="{FF2B5EF4-FFF2-40B4-BE49-F238E27FC236}">
                <a16:creationId xmlns:a16="http://schemas.microsoft.com/office/drawing/2014/main" id="{824F54D4-0A24-41FB-B0DA-26BDF6B257D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00600" y="4267200"/>
            <a:ext cx="2667000" cy="1981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2">
            <a:extLst>
              <a:ext uri="{FF2B5EF4-FFF2-40B4-BE49-F238E27FC236}">
                <a16:creationId xmlns:a16="http://schemas.microsoft.com/office/drawing/2014/main" id="{CB95AB02-CD3D-460B-991B-4923AEDF1637}"/>
              </a:ext>
            </a:extLst>
          </p:cNvPr>
          <p:cNvSpPr txBox="1">
            <a:spLocks/>
          </p:cNvSpPr>
          <p:nvPr/>
        </p:nvSpPr>
        <p:spPr bwMode="auto">
          <a:xfrm>
            <a:off x="8153400" y="6492876"/>
            <a:ext cx="2133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en-US"/>
            </a:defPPr>
            <a:lvl1pPr algn="l" rtl="0" eaLnBrk="0" fontAlgn="base" hangingPunct="0">
              <a:spcBef>
                <a:spcPct val="20000"/>
              </a:spcBef>
              <a:spcAft>
                <a:spcPct val="0"/>
              </a:spcAft>
              <a:buFont typeface="Arial" panose="020B0604020202020204" pitchFamily="34" charset="0"/>
              <a:buChar char="•"/>
              <a:defRPr sz="3200" kern="1200">
                <a:solidFill>
                  <a:schemeClr val="tx1"/>
                </a:solidFill>
                <a:latin typeface="Calibri" panose="020F0502020204030204" pitchFamily="34" charset="0"/>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Calibri" panose="020F0502020204030204" pitchFamily="34" charset="0"/>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Calibri" panose="020F0502020204030204" pitchFamily="34" charset="0"/>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mn-cs"/>
              </a:defRPr>
            </a:lvl5pPr>
            <a:lvl6pPr marL="25146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mn-cs"/>
              </a:defRPr>
            </a:lvl6pPr>
            <a:lvl7pPr marL="29718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mn-cs"/>
              </a:defRPr>
            </a:lvl7pPr>
            <a:lvl8pPr marL="34290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mn-cs"/>
              </a:defRPr>
            </a:lvl8pPr>
            <a:lvl9pPr marL="38862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mn-cs"/>
              </a:defRPr>
            </a:lvl9pPr>
          </a:lstStyle>
          <a:p>
            <a:pPr algn="r" eaLnBrk="1" hangingPunct="1">
              <a:spcBef>
                <a:spcPct val="0"/>
              </a:spcBef>
              <a:buNone/>
            </a:pPr>
            <a:fld id="{FA31B72B-CCE7-48A9-87F4-63DCC4A210B8}" type="slidenum">
              <a:rPr lang="en-US" altLang="en-US" sz="1400">
                <a:solidFill>
                  <a:srgbClr val="898989"/>
                </a:solidFill>
              </a:rPr>
              <a:pPr algn="r" eaLnBrk="1" hangingPunct="1">
                <a:spcBef>
                  <a:spcPct val="0"/>
                </a:spcBef>
                <a:buNone/>
              </a:pPr>
              <a:t>45</a:t>
            </a:fld>
            <a:endParaRPr lang="en-US" altLang="en-US" sz="1400" dirty="0">
              <a:solidFill>
                <a:srgbClr val="898989"/>
              </a:solidFill>
            </a:endParaRPr>
          </a:p>
        </p:txBody>
      </p:sp>
      <p:sp>
        <p:nvSpPr>
          <p:cNvPr id="685058" name="Title 1">
            <a:extLst>
              <a:ext uri="{FF2B5EF4-FFF2-40B4-BE49-F238E27FC236}">
                <a16:creationId xmlns:a16="http://schemas.microsoft.com/office/drawing/2014/main" id="{EA90374D-AD27-48C0-9D9C-9BB661CAF5DF}"/>
              </a:ext>
            </a:extLst>
          </p:cNvPr>
          <p:cNvSpPr>
            <a:spLocks noGrp="1"/>
          </p:cNvSpPr>
          <p:nvPr>
            <p:ph type="ctrTitle"/>
          </p:nvPr>
        </p:nvSpPr>
        <p:spPr/>
        <p:txBody>
          <a:bodyPr/>
          <a:lstStyle/>
          <a:p>
            <a:pPr eaLnBrk="1" hangingPunct="1"/>
            <a:r>
              <a:rPr lang="en-US" altLang="en-US" dirty="0">
                <a:solidFill>
                  <a:schemeClr val="tx1"/>
                </a:solidFill>
              </a:rPr>
              <a:t>Tactile Signs </a:t>
            </a:r>
          </a:p>
        </p:txBody>
      </p:sp>
      <p:sp>
        <p:nvSpPr>
          <p:cNvPr id="685059" name="Subtitle 2">
            <a:extLst>
              <a:ext uri="{FF2B5EF4-FFF2-40B4-BE49-F238E27FC236}">
                <a16:creationId xmlns:a16="http://schemas.microsoft.com/office/drawing/2014/main" id="{9D51F4C7-ED0D-4525-959C-27F2E9FCCB86}"/>
              </a:ext>
            </a:extLst>
          </p:cNvPr>
          <p:cNvSpPr>
            <a:spLocks noGrp="1"/>
          </p:cNvSpPr>
          <p:nvPr>
            <p:ph type="subTitle" idx="1"/>
          </p:nvPr>
        </p:nvSpPr>
        <p:spPr>
          <a:xfrm>
            <a:off x="2133600" y="1371600"/>
            <a:ext cx="8229600" cy="5257800"/>
          </a:xfrm>
        </p:spPr>
        <p:txBody>
          <a:bodyPr/>
          <a:lstStyle/>
          <a:p>
            <a:pPr eaLnBrk="1" hangingPunct="1"/>
            <a:r>
              <a:rPr lang="en-US" altLang="en-US" dirty="0">
                <a:solidFill>
                  <a:schemeClr val="tx1"/>
                </a:solidFill>
              </a:rPr>
              <a:t>Scoping (interior &amp; exterior):</a:t>
            </a:r>
          </a:p>
          <a:p>
            <a:pPr eaLnBrk="1" hangingPunct="1"/>
            <a:endParaRPr lang="en-US" altLang="en-US" sz="1600" dirty="0">
              <a:solidFill>
                <a:schemeClr val="tx1"/>
              </a:solidFill>
            </a:endParaRPr>
          </a:p>
          <a:p>
            <a:pPr algn="l" eaLnBrk="1" hangingPunct="1">
              <a:buFont typeface="Arial" panose="020B0604020202020204" pitchFamily="34" charset="0"/>
              <a:buChar char="•"/>
            </a:pPr>
            <a:r>
              <a:rPr lang="en-US" altLang="en-US" dirty="0">
                <a:solidFill>
                  <a:schemeClr val="tx1"/>
                </a:solidFill>
              </a:rPr>
              <a:t> Restroom labels (at entry) </a:t>
            </a:r>
          </a:p>
          <a:p>
            <a:pPr algn="l" eaLnBrk="1" hangingPunct="1">
              <a:buFont typeface="Arial" panose="020B0604020202020204" pitchFamily="34" charset="0"/>
              <a:buChar char="•"/>
            </a:pPr>
            <a:r>
              <a:rPr lang="en-US" altLang="en-US" dirty="0">
                <a:solidFill>
                  <a:schemeClr val="tx1"/>
                </a:solidFill>
              </a:rPr>
              <a:t> Room numbers/ names (not likely to change)</a:t>
            </a:r>
          </a:p>
          <a:p>
            <a:pPr algn="l" eaLnBrk="1" hangingPunct="1">
              <a:buFont typeface="Arial" panose="020B0604020202020204" pitchFamily="34" charset="0"/>
              <a:buChar char="•"/>
            </a:pPr>
            <a:r>
              <a:rPr lang="en-US" altLang="en-US" dirty="0">
                <a:solidFill>
                  <a:schemeClr val="tx1"/>
                </a:solidFill>
              </a:rPr>
              <a:t> Floor levels</a:t>
            </a:r>
          </a:p>
          <a:p>
            <a:pPr algn="l" eaLnBrk="1" hangingPunct="1">
              <a:buFont typeface="Arial" panose="020B0604020202020204" pitchFamily="34" charset="0"/>
              <a:buChar char="•"/>
            </a:pPr>
            <a:r>
              <a:rPr lang="en-US" altLang="en-US" dirty="0">
                <a:solidFill>
                  <a:schemeClr val="tx1"/>
                </a:solidFill>
              </a:rPr>
              <a:t> Exit access/discharge</a:t>
            </a:r>
          </a:p>
          <a:p>
            <a:pPr algn="l" eaLnBrk="1" hangingPunct="1">
              <a:buFont typeface="Arial" panose="020B0604020202020204" pitchFamily="34" charset="0"/>
              <a:buChar char="•"/>
            </a:pPr>
            <a:r>
              <a:rPr lang="en-US" altLang="en-US" dirty="0">
                <a:solidFill>
                  <a:schemeClr val="tx1"/>
                </a:solidFill>
              </a:rPr>
              <a:t> Areas of Rescue Assistance</a:t>
            </a:r>
          </a:p>
          <a:p>
            <a:pPr algn="l" eaLnBrk="1" hangingPunct="1"/>
            <a:r>
              <a:rPr lang="en-US" altLang="en-US" dirty="0"/>
              <a:t> </a:t>
            </a:r>
          </a:p>
          <a:p>
            <a:pPr eaLnBrk="1" hangingPunct="1"/>
            <a:endParaRPr lang="en-US" altLang="en-US" sz="3600" dirty="0">
              <a:solidFill>
                <a:schemeClr val="tx1"/>
              </a:solidFill>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2">
            <a:extLst>
              <a:ext uri="{FF2B5EF4-FFF2-40B4-BE49-F238E27FC236}">
                <a16:creationId xmlns:a16="http://schemas.microsoft.com/office/drawing/2014/main" id="{55FE0599-15E9-444D-9E33-BCF4635D1D7F}"/>
              </a:ext>
            </a:extLst>
          </p:cNvPr>
          <p:cNvSpPr txBox="1">
            <a:spLocks/>
          </p:cNvSpPr>
          <p:nvPr/>
        </p:nvSpPr>
        <p:spPr bwMode="auto">
          <a:xfrm>
            <a:off x="8153400" y="6492876"/>
            <a:ext cx="2133600" cy="365125"/>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20000"/>
              </a:spcBef>
              <a:spcAft>
                <a:spcPct val="0"/>
              </a:spcAft>
              <a:buFont typeface="Arial" panose="020B0604020202020204" pitchFamily="34" charset="0"/>
              <a:buChar char="•"/>
              <a:defRPr sz="3200" kern="1200">
                <a:solidFill>
                  <a:schemeClr val="tx1"/>
                </a:solidFill>
                <a:latin typeface="Calibri" panose="020F0502020204030204" pitchFamily="34" charset="0"/>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Calibri" panose="020F0502020204030204" pitchFamily="34" charset="0"/>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Calibri" panose="020F0502020204030204" pitchFamily="34" charset="0"/>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mn-cs"/>
              </a:defRPr>
            </a:lvl5pPr>
            <a:lvl6pPr marL="25146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mn-cs"/>
              </a:defRPr>
            </a:lvl6pPr>
            <a:lvl7pPr marL="29718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mn-cs"/>
              </a:defRPr>
            </a:lvl7pPr>
            <a:lvl8pPr marL="34290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mn-cs"/>
              </a:defRPr>
            </a:lvl8pPr>
            <a:lvl9pPr marL="38862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mn-cs"/>
              </a:defRPr>
            </a:lvl9pPr>
          </a:lstStyle>
          <a:p>
            <a:pPr eaLnBrk="1" hangingPunct="1">
              <a:spcBef>
                <a:spcPct val="0"/>
              </a:spcBef>
              <a:buNone/>
            </a:pPr>
            <a:fld id="{FA31B72B-CCE7-48A9-87F4-63DCC4A210B8}" type="slidenum">
              <a:rPr lang="en-US" altLang="en-US" sz="1400">
                <a:solidFill>
                  <a:srgbClr val="898989"/>
                </a:solidFill>
              </a:rPr>
              <a:pPr eaLnBrk="1" hangingPunct="1">
                <a:spcBef>
                  <a:spcPct val="0"/>
                </a:spcBef>
                <a:buNone/>
              </a:pPr>
              <a:t>46</a:t>
            </a:fld>
            <a:endParaRPr lang="en-US" altLang="en-US" sz="1400" dirty="0">
              <a:solidFill>
                <a:srgbClr val="898989"/>
              </a:solidFill>
            </a:endParaRPr>
          </a:p>
        </p:txBody>
      </p:sp>
      <p:sp>
        <p:nvSpPr>
          <p:cNvPr id="687110" name="Rectangle 6">
            <a:extLst>
              <a:ext uri="{FF2B5EF4-FFF2-40B4-BE49-F238E27FC236}">
                <a16:creationId xmlns:a16="http://schemas.microsoft.com/office/drawing/2014/main" id="{486FC995-90F6-4D38-9513-BC9EA6C73A4A}"/>
              </a:ext>
            </a:extLst>
          </p:cNvPr>
          <p:cNvSpPr>
            <a:spLocks noGrp="1" noChangeArrowheads="1"/>
          </p:cNvSpPr>
          <p:nvPr>
            <p:ph type="title"/>
          </p:nvPr>
        </p:nvSpPr>
        <p:spPr>
          <a:xfrm>
            <a:off x="3657600" y="152400"/>
            <a:ext cx="6172200" cy="1600200"/>
          </a:xfrm>
        </p:spPr>
        <p:txBody>
          <a:bodyPr/>
          <a:lstStyle/>
          <a:p>
            <a:r>
              <a:rPr lang="en-US" altLang="en-US" sz="5400" b="1" dirty="0">
                <a:solidFill>
                  <a:schemeClr val="tx1"/>
                </a:solidFill>
                <a:latin typeface="Calibri" panose="020F0502020204030204" pitchFamily="34" charset="0"/>
                <a:ea typeface="Times New Roman" panose="02020603050405020304" pitchFamily="18" charset="0"/>
                <a:cs typeface="Calibri" panose="020F0502020204030204" pitchFamily="34" charset="0"/>
              </a:rPr>
              <a:t>Signs (216)</a:t>
            </a:r>
          </a:p>
        </p:txBody>
      </p:sp>
      <p:sp>
        <p:nvSpPr>
          <p:cNvPr id="687111" name="Rectangle 7">
            <a:extLst>
              <a:ext uri="{FF2B5EF4-FFF2-40B4-BE49-F238E27FC236}">
                <a16:creationId xmlns:a16="http://schemas.microsoft.com/office/drawing/2014/main" id="{D4BB3F15-3C89-4CAA-A8F2-317AF5368494}"/>
              </a:ext>
            </a:extLst>
          </p:cNvPr>
          <p:cNvSpPr>
            <a:spLocks noGrp="1" noChangeArrowheads="1"/>
          </p:cNvSpPr>
          <p:nvPr>
            <p:ph type="body" idx="1"/>
          </p:nvPr>
        </p:nvSpPr>
        <p:spPr>
          <a:xfrm>
            <a:off x="685801" y="1539875"/>
            <a:ext cx="9143999" cy="4953001"/>
          </a:xfrm>
        </p:spPr>
        <p:txBody>
          <a:bodyPr/>
          <a:lstStyle/>
          <a:p>
            <a:pPr>
              <a:lnSpc>
                <a:spcPct val="90000"/>
              </a:lnSpc>
              <a:buFontTx/>
              <a:buNone/>
            </a:pPr>
            <a:r>
              <a:rPr lang="en-US" altLang="en-US" dirty="0">
                <a:ea typeface="Times New Roman" panose="02020603050405020304" pitchFamily="18" charset="0"/>
                <a:cs typeface="Arial" panose="020B0604020202020204" pitchFamily="34" charset="0"/>
              </a:rPr>
              <a:t>Required Signs</a:t>
            </a:r>
          </a:p>
          <a:p>
            <a:pPr>
              <a:lnSpc>
                <a:spcPct val="90000"/>
              </a:lnSpc>
            </a:pPr>
            <a:r>
              <a:rPr lang="en-US" altLang="en-US" dirty="0">
                <a:ea typeface="Times New Roman" panose="02020603050405020304" pitchFamily="18" charset="0"/>
                <a:cs typeface="Arial" panose="020B0604020202020204" pitchFamily="34" charset="0"/>
              </a:rPr>
              <a:t>Means of egress</a:t>
            </a:r>
          </a:p>
          <a:p>
            <a:pPr>
              <a:lnSpc>
                <a:spcPct val="90000"/>
              </a:lnSpc>
            </a:pPr>
            <a:r>
              <a:rPr lang="en-US" altLang="en-US" dirty="0">
                <a:ea typeface="Times New Roman" panose="02020603050405020304" pitchFamily="18" charset="0"/>
                <a:cs typeface="Arial" panose="020B0604020202020204" pitchFamily="34" charset="0"/>
              </a:rPr>
              <a:t>Parking</a:t>
            </a:r>
          </a:p>
          <a:p>
            <a:pPr>
              <a:lnSpc>
                <a:spcPct val="90000"/>
              </a:lnSpc>
            </a:pPr>
            <a:r>
              <a:rPr lang="en-US" altLang="en-US" dirty="0">
                <a:ea typeface="Times New Roman" panose="02020603050405020304" pitchFamily="18" charset="0"/>
                <a:cs typeface="Arial" panose="020B0604020202020204" pitchFamily="34" charset="0"/>
              </a:rPr>
              <a:t>Entrances</a:t>
            </a:r>
          </a:p>
          <a:p>
            <a:pPr>
              <a:lnSpc>
                <a:spcPct val="90000"/>
              </a:lnSpc>
            </a:pPr>
            <a:r>
              <a:rPr lang="en-US" altLang="en-US" dirty="0">
                <a:ea typeface="Times New Roman" panose="02020603050405020304" pitchFamily="18" charset="0"/>
                <a:cs typeface="Arial" panose="020B0604020202020204" pitchFamily="34" charset="0"/>
              </a:rPr>
              <a:t>Elevators</a:t>
            </a:r>
          </a:p>
          <a:p>
            <a:pPr>
              <a:lnSpc>
                <a:spcPct val="90000"/>
              </a:lnSpc>
            </a:pPr>
            <a:r>
              <a:rPr lang="en-US" altLang="en-US" dirty="0">
                <a:ea typeface="Times New Roman" panose="02020603050405020304" pitchFamily="18" charset="0"/>
                <a:cs typeface="Arial" panose="020B0604020202020204" pitchFamily="34" charset="0"/>
              </a:rPr>
              <a:t>Toilet and bathing rooms</a:t>
            </a:r>
          </a:p>
          <a:p>
            <a:pPr>
              <a:lnSpc>
                <a:spcPct val="90000"/>
              </a:lnSpc>
            </a:pPr>
            <a:r>
              <a:rPr lang="en-US" altLang="en-US" dirty="0">
                <a:ea typeface="Times New Roman" panose="02020603050405020304" pitchFamily="18" charset="0"/>
                <a:cs typeface="Arial" panose="020B0604020202020204" pitchFamily="34" charset="0"/>
              </a:rPr>
              <a:t>TTYs</a:t>
            </a:r>
          </a:p>
          <a:p>
            <a:pPr>
              <a:lnSpc>
                <a:spcPct val="90000"/>
              </a:lnSpc>
            </a:pPr>
            <a:r>
              <a:rPr lang="en-US" altLang="en-US" dirty="0">
                <a:ea typeface="Times New Roman" panose="02020603050405020304" pitchFamily="18" charset="0"/>
                <a:cs typeface="Arial" panose="020B0604020202020204" pitchFamily="34" charset="0"/>
              </a:rPr>
              <a:t>Assistive listening systems</a:t>
            </a:r>
          </a:p>
          <a:p>
            <a:pPr>
              <a:lnSpc>
                <a:spcPct val="90000"/>
              </a:lnSpc>
            </a:pPr>
            <a:r>
              <a:rPr lang="en-US" altLang="en-US" dirty="0">
                <a:ea typeface="Times New Roman" panose="02020603050405020304" pitchFamily="18" charset="0"/>
                <a:cs typeface="Arial" panose="020B0604020202020204" pitchFamily="34" charset="0"/>
              </a:rPr>
              <a:t>Check-out aisles</a:t>
            </a:r>
          </a:p>
        </p:txBody>
      </p:sp>
      <p:sp>
        <p:nvSpPr>
          <p:cNvPr id="687113" name="Text Box 10">
            <a:extLst>
              <a:ext uri="{FF2B5EF4-FFF2-40B4-BE49-F238E27FC236}">
                <a16:creationId xmlns:a16="http://schemas.microsoft.com/office/drawing/2014/main" id="{78C3B42A-4D91-45DE-B344-598586AADB0F}"/>
              </a:ext>
            </a:extLst>
          </p:cNvPr>
          <p:cNvSpPr txBox="1">
            <a:spLocks noChangeArrowheads="1"/>
          </p:cNvSpPr>
          <p:nvPr/>
        </p:nvSpPr>
        <p:spPr bwMode="auto">
          <a:xfrm>
            <a:off x="7086601" y="4572001"/>
            <a:ext cx="336983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0"/>
              </a:spcBef>
              <a:spcAft>
                <a:spcPct val="0"/>
              </a:spcAft>
            </a:pPr>
            <a:r>
              <a:rPr lang="en-US" altLang="en-US" sz="2400" dirty="0">
                <a:solidFill>
                  <a:srgbClr val="FFFFFF"/>
                </a:solidFill>
              </a:rPr>
              <a:t> </a:t>
            </a:r>
            <a:r>
              <a:rPr lang="en-US" altLang="en-US" sz="2400" dirty="0"/>
              <a:t>Other Info Pictograms</a:t>
            </a:r>
          </a:p>
          <a:p>
            <a:pPr eaLnBrk="0" fontAlgn="base" hangingPunct="0">
              <a:spcBef>
                <a:spcPct val="0"/>
              </a:spcBef>
              <a:spcAft>
                <a:spcPct val="0"/>
              </a:spcAft>
            </a:pPr>
            <a:r>
              <a:rPr lang="en-US" altLang="en-US" sz="2400" dirty="0"/>
              <a:t> Directional Signs</a:t>
            </a:r>
          </a:p>
        </p:txBody>
      </p:sp>
      <p:pic>
        <p:nvPicPr>
          <p:cNvPr id="687112" name="Picture 9" descr="ISA graphic">
            <a:extLst>
              <a:ext uri="{FF2B5EF4-FFF2-40B4-BE49-F238E27FC236}">
                <a16:creationId xmlns:a16="http://schemas.microsoft.com/office/drawing/2014/main" id="{77028B32-75EF-416A-A9E9-7CA79C7140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15201" y="2209800"/>
            <a:ext cx="2741613" cy="219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showMasterSp="0">
  <p:cSld>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05000" y="1905000"/>
            <a:ext cx="8382000" cy="2590800"/>
          </a:xfrm>
        </p:spPr>
        <p:txBody>
          <a:bodyPr>
            <a:noAutofit/>
          </a:bodyPr>
          <a:lstStyle/>
          <a:p>
            <a:br>
              <a:rPr lang="en-US" sz="5400" b="1" dirty="0">
                <a:solidFill>
                  <a:schemeClr val="bg1"/>
                </a:solidFill>
              </a:rPr>
            </a:br>
            <a:r>
              <a:rPr lang="en-US" sz="5400" b="1" dirty="0">
                <a:solidFill>
                  <a:schemeClr val="bg1"/>
                </a:solidFill>
              </a:rPr>
              <a:t>Employee Work Areas</a:t>
            </a:r>
            <a:br>
              <a:rPr lang="en-US" b="1" dirty="0">
                <a:solidFill>
                  <a:schemeClr val="bg1"/>
                </a:solidFill>
              </a:rPr>
            </a:br>
            <a:endParaRPr lang="en-US" b="1" dirty="0">
              <a:solidFill>
                <a:schemeClr val="bg1"/>
              </a:solidFill>
            </a:endParaRPr>
          </a:p>
        </p:txBody>
      </p:sp>
      <p:sp>
        <p:nvSpPr>
          <p:cNvPr id="5" name="Slide Number Placeholder 4">
            <a:extLst>
              <a:ext uri="{FF2B5EF4-FFF2-40B4-BE49-F238E27FC236}">
                <a16:creationId xmlns:a16="http://schemas.microsoft.com/office/drawing/2014/main" id="{3C921ACA-7FA4-4975-A785-CC535DBF816E}"/>
              </a:ext>
            </a:extLst>
          </p:cNvPr>
          <p:cNvSpPr>
            <a:spLocks noGrp="1"/>
          </p:cNvSpPr>
          <p:nvPr>
            <p:ph type="sldNum" sz="quarter" idx="12"/>
          </p:nvPr>
        </p:nvSpPr>
        <p:spPr/>
        <p:txBody>
          <a:bodyPr/>
          <a:lstStyle/>
          <a:p>
            <a:fld id="{07876EDB-41FD-4DDF-A95C-019C9BEBC7D2}" type="slidenum">
              <a:rPr lang="en-US" smtClean="0">
                <a:solidFill>
                  <a:prstClr val="black">
                    <a:tint val="75000"/>
                  </a:prstClr>
                </a:solidFill>
              </a:rPr>
              <a:pPr/>
              <a:t>47</a:t>
            </a:fld>
            <a:endParaRPr lang="en-US">
              <a:solidFill>
                <a:prstClr val="black">
                  <a:tint val="75000"/>
                </a:prstClr>
              </a:solidFill>
            </a:endParaRPr>
          </a:p>
        </p:txBody>
      </p:sp>
    </p:spTree>
    <p:extLst>
      <p:ext uri="{BB962C8B-B14F-4D97-AF65-F5344CB8AC3E}">
        <p14:creationId xmlns:p14="http://schemas.microsoft.com/office/powerpoint/2010/main" val="302344493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190750" y="1295400"/>
            <a:ext cx="7715250" cy="4495800"/>
          </a:xfrm>
        </p:spPr>
        <p:txBody>
          <a:bodyPr>
            <a:normAutofit/>
          </a:bodyPr>
          <a:lstStyle/>
          <a:p>
            <a:pPr algn="l"/>
            <a:r>
              <a:rPr lang="en-US" dirty="0">
                <a:solidFill>
                  <a:prstClr val="black"/>
                </a:solidFill>
              </a:rPr>
              <a:t>“All or any portion of a space used only by employees and used only for work.  Corridors, toilet rooms, kitchenettes and break rooms are </a:t>
            </a:r>
            <a:r>
              <a:rPr lang="en-US" b="1" dirty="0">
                <a:solidFill>
                  <a:prstClr val="black"/>
                </a:solidFill>
              </a:rPr>
              <a:t>not </a:t>
            </a:r>
            <a:r>
              <a:rPr lang="en-US" dirty="0">
                <a:solidFill>
                  <a:prstClr val="black"/>
                </a:solidFill>
              </a:rPr>
              <a:t>employee work areas.”</a:t>
            </a:r>
          </a:p>
          <a:p>
            <a:endParaRPr lang="en-US" b="1" dirty="0">
              <a:solidFill>
                <a:schemeClr val="tx1"/>
              </a:solidFill>
            </a:endParaRPr>
          </a:p>
        </p:txBody>
      </p:sp>
      <p:sp>
        <p:nvSpPr>
          <p:cNvPr id="4" name="Slide Number Placeholder 8"/>
          <p:cNvSpPr>
            <a:spLocks noGrp="1"/>
          </p:cNvSpPr>
          <p:nvPr>
            <p:ph type="sldNum" sz="quarter" idx="12"/>
          </p:nvPr>
        </p:nvSpPr>
        <p:spPr>
          <a:xfrm>
            <a:off x="8077200" y="6356351"/>
            <a:ext cx="21336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E49078-3B3F-406F-8423-4FD8A19F4585}" type="slidenum">
              <a:rPr kumimoji="0" lang="en-US" b="0" i="0" u="none" strike="noStrike" kern="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b="0" i="0" u="none" strike="noStrike" kern="0" cap="none" spc="0" normalizeH="0" baseline="0" noProof="0" dirty="0">
              <a:ln>
                <a:noFill/>
              </a:ln>
              <a:solidFill>
                <a:prstClr val="black">
                  <a:tint val="75000"/>
                </a:prstClr>
              </a:solidFill>
              <a:effectLst/>
              <a:uLnTx/>
              <a:uFillTx/>
              <a:latin typeface="Calibri"/>
              <a:ea typeface="+mn-ea"/>
              <a:cs typeface="+mn-cs"/>
            </a:endParaRPr>
          </a:p>
        </p:txBody>
      </p:sp>
      <p:sp>
        <p:nvSpPr>
          <p:cNvPr id="7" name="Rectangle 6">
            <a:extLst>
              <a:ext uri="{FF2B5EF4-FFF2-40B4-BE49-F238E27FC236}">
                <a16:creationId xmlns:a16="http://schemas.microsoft.com/office/drawing/2014/main" id="{485D485F-01E2-46E2-94CD-B022BAE2222D}"/>
              </a:ext>
            </a:extLst>
          </p:cNvPr>
          <p:cNvSpPr/>
          <p:nvPr/>
        </p:nvSpPr>
        <p:spPr>
          <a:xfrm>
            <a:off x="2286000" y="3429000"/>
            <a:ext cx="7620000" cy="2831544"/>
          </a:xfrm>
          <a:prstGeom prst="rect">
            <a:avLst/>
          </a:prstGeom>
        </p:spPr>
        <p:txBody>
          <a:bodyPr wrap="square">
            <a:spAutoFit/>
          </a:bodyPr>
          <a:lstStyle/>
          <a:p>
            <a:pPr lvl="0" algn="ctr">
              <a:spcBef>
                <a:spcPct val="0"/>
              </a:spcBef>
              <a:defRPr/>
            </a:pPr>
            <a:r>
              <a:rPr lang="en-US" sz="3200" b="1" dirty="0">
                <a:solidFill>
                  <a:prstClr val="black"/>
                </a:solidFill>
              </a:rPr>
              <a:t>Americans with Disabilities Act (ADA)</a:t>
            </a:r>
          </a:p>
          <a:p>
            <a:pPr lvl="0" algn="ctr">
              <a:spcBef>
                <a:spcPct val="0"/>
              </a:spcBef>
              <a:defRPr/>
            </a:pPr>
            <a:r>
              <a:rPr lang="en-US" sz="3200" dirty="0">
                <a:solidFill>
                  <a:prstClr val="black"/>
                </a:solidFill>
              </a:rPr>
              <a:t>Limited access required</a:t>
            </a:r>
          </a:p>
          <a:p>
            <a:pPr lvl="0" algn="ctr">
              <a:spcBef>
                <a:spcPct val="0"/>
              </a:spcBef>
              <a:defRPr/>
            </a:pPr>
            <a:r>
              <a:rPr lang="en-US" sz="3200" dirty="0">
                <a:solidFill>
                  <a:prstClr val="black"/>
                </a:solidFill>
              </a:rPr>
              <a:t>“approach, enter, and exit”.</a:t>
            </a:r>
          </a:p>
          <a:p>
            <a:pPr lvl="0" algn="ctr">
              <a:spcBef>
                <a:spcPct val="0"/>
              </a:spcBef>
              <a:defRPr/>
            </a:pPr>
            <a:endParaRPr lang="en-US" sz="1800" dirty="0">
              <a:solidFill>
                <a:prstClr val="black"/>
              </a:solidFill>
            </a:endParaRPr>
          </a:p>
          <a:p>
            <a:pPr lvl="0" algn="ctr">
              <a:spcBef>
                <a:spcPct val="0"/>
              </a:spcBef>
              <a:defRPr/>
            </a:pPr>
            <a:r>
              <a:rPr lang="en-US" sz="3200" b="1" dirty="0">
                <a:solidFill>
                  <a:prstClr val="black"/>
                </a:solidFill>
              </a:rPr>
              <a:t>Architectural Barriers Act (ABA)</a:t>
            </a:r>
          </a:p>
          <a:p>
            <a:pPr lvl="0" algn="ctr">
              <a:spcBef>
                <a:spcPct val="0"/>
              </a:spcBef>
              <a:defRPr/>
            </a:pPr>
            <a:r>
              <a:rPr lang="en-US" sz="3200" dirty="0">
                <a:solidFill>
                  <a:prstClr val="black"/>
                </a:solidFill>
              </a:rPr>
              <a:t>Must be accessible.</a:t>
            </a:r>
          </a:p>
        </p:txBody>
      </p:sp>
      <p:sp>
        <p:nvSpPr>
          <p:cNvPr id="2" name="Title 1"/>
          <p:cNvSpPr>
            <a:spLocks noGrp="1"/>
          </p:cNvSpPr>
          <p:nvPr>
            <p:ph type="ctrTitle"/>
          </p:nvPr>
        </p:nvSpPr>
        <p:spPr>
          <a:xfrm>
            <a:off x="1524000" y="1"/>
            <a:ext cx="9144000" cy="1470025"/>
          </a:xfrm>
        </p:spPr>
        <p:txBody>
          <a:bodyPr>
            <a:noAutofit/>
          </a:bodyPr>
          <a:lstStyle/>
          <a:p>
            <a:pPr lvl="0">
              <a:defRPr/>
            </a:pPr>
            <a:br>
              <a:rPr lang="en-US" sz="4000" b="1" dirty="0">
                <a:solidFill>
                  <a:prstClr val="black"/>
                </a:solidFill>
                <a:ea typeface="+mn-ea"/>
                <a:cs typeface="+mn-cs"/>
              </a:rPr>
            </a:br>
            <a:r>
              <a:rPr lang="en-US" sz="5000" b="1" dirty="0">
                <a:solidFill>
                  <a:prstClr val="black"/>
                </a:solidFill>
                <a:ea typeface="+mn-ea"/>
                <a:cs typeface="+mn-cs"/>
              </a:rPr>
              <a:t>Employee Work Area (</a:t>
            </a:r>
            <a:r>
              <a:rPr lang="en-US" sz="5000" b="1" dirty="0">
                <a:solidFill>
                  <a:srgbClr val="000000"/>
                </a:solidFill>
                <a:ea typeface="+mn-ea"/>
                <a:cs typeface="+mn-cs"/>
              </a:rPr>
              <a:t>§</a:t>
            </a:r>
            <a:r>
              <a:rPr lang="en-US" sz="5000" b="1" dirty="0">
                <a:solidFill>
                  <a:prstClr val="black"/>
                </a:solidFill>
                <a:ea typeface="+mn-ea"/>
                <a:cs typeface="+mn-cs"/>
              </a:rPr>
              <a:t>106.5)</a:t>
            </a:r>
            <a:br>
              <a:rPr lang="en-US" sz="5000" b="1" dirty="0">
                <a:solidFill>
                  <a:prstClr val="black"/>
                </a:solidFill>
                <a:ea typeface="+mn-ea"/>
                <a:cs typeface="+mn-cs"/>
              </a:rPr>
            </a:br>
            <a:endParaRPr lang="en-US" sz="5000" b="1" dirty="0"/>
          </a:p>
        </p:txBody>
      </p:sp>
    </p:spTree>
    <p:extLst>
      <p:ext uri="{BB962C8B-B14F-4D97-AF65-F5344CB8AC3E}">
        <p14:creationId xmlns:p14="http://schemas.microsoft.com/office/powerpoint/2010/main" val="381082255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4"/>
          <p:cNvSpPr>
            <a:spLocks noGrp="1"/>
          </p:cNvSpPr>
          <p:nvPr/>
        </p:nvSpPr>
        <p:spPr>
          <a:xfrm>
            <a:off x="7848600" y="6172201"/>
            <a:ext cx="2133600" cy="54927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7876EDB-41FD-4DDF-A95C-019C9BEBC7D2}" type="slidenum">
              <a:rPr lang="en-US" sz="1200" b="1" smtClean="0">
                <a:solidFill>
                  <a:prstClr val="black">
                    <a:tint val="75000"/>
                  </a:prstClr>
                </a:solidFill>
              </a:rPr>
              <a:pPr/>
              <a:t>49</a:t>
            </a:fld>
            <a:endParaRPr lang="en-US" sz="1200" b="1" dirty="0">
              <a:solidFill>
                <a:prstClr val="black">
                  <a:tint val="75000"/>
                </a:prstClr>
              </a:solidFill>
            </a:endParaRPr>
          </a:p>
        </p:txBody>
      </p:sp>
      <p:sp>
        <p:nvSpPr>
          <p:cNvPr id="2" name="Rectangle 1"/>
          <p:cNvSpPr/>
          <p:nvPr/>
        </p:nvSpPr>
        <p:spPr>
          <a:xfrm>
            <a:off x="6980167" y="2736503"/>
            <a:ext cx="3376247" cy="1384995"/>
          </a:xfrm>
          <a:prstGeom prst="rect">
            <a:avLst/>
          </a:prstGeom>
        </p:spPr>
        <p:txBody>
          <a:bodyPr wrap="square">
            <a:spAutoFit/>
          </a:bodyPr>
          <a:lstStyle/>
          <a:p>
            <a:r>
              <a:rPr lang="en-US" sz="2800" b="1" dirty="0"/>
              <a:t>Requirements for hand wash sinks in exam rooms</a:t>
            </a:r>
          </a:p>
        </p:txBody>
      </p:sp>
      <p:pic>
        <p:nvPicPr>
          <p:cNvPr id="3074" name="Picture 2" descr="Perspective drawing of a exam room sink for medical staff use only, sink has a bas cabinet beneath lavatory and is not accessible for a forward approach."/>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895600" y="1459904"/>
            <a:ext cx="3761420" cy="440409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hidden="1"/>
          <p:cNvSpPr txBox="1"/>
          <p:nvPr/>
        </p:nvSpPr>
        <p:spPr>
          <a:xfrm>
            <a:off x="3352800" y="1981200"/>
            <a:ext cx="2133600" cy="2308324"/>
          </a:xfrm>
          <a:prstGeom prst="rect">
            <a:avLst/>
          </a:prstGeom>
          <a:noFill/>
        </p:spPr>
        <p:txBody>
          <a:bodyPr wrap="square" rtlCol="0">
            <a:spAutoFit/>
          </a:bodyPr>
          <a:lstStyle/>
          <a:p>
            <a:r>
              <a:rPr lang="en-US" sz="1800" dirty="0"/>
              <a:t>Perspective drawing of a exam room sink for medical staff use only, sink has a bas cabinet beneath lavatory and is not accessible for a forward approach.</a:t>
            </a:r>
          </a:p>
        </p:txBody>
      </p:sp>
      <p:sp>
        <p:nvSpPr>
          <p:cNvPr id="4" name="Title 3">
            <a:extLst>
              <a:ext uri="{FF2B5EF4-FFF2-40B4-BE49-F238E27FC236}">
                <a16:creationId xmlns:a16="http://schemas.microsoft.com/office/drawing/2014/main" id="{6AFB5028-5A07-46AA-8DAE-892B0F4DE0FA}"/>
              </a:ext>
            </a:extLst>
          </p:cNvPr>
          <p:cNvSpPr>
            <a:spLocks noGrp="1"/>
          </p:cNvSpPr>
          <p:nvPr>
            <p:ph type="title"/>
          </p:nvPr>
        </p:nvSpPr>
        <p:spPr>
          <a:xfrm>
            <a:off x="1981200" y="114299"/>
            <a:ext cx="8229600" cy="1143000"/>
          </a:xfrm>
        </p:spPr>
        <p:txBody>
          <a:bodyPr>
            <a:normAutofit/>
          </a:bodyPr>
          <a:lstStyle/>
          <a:p>
            <a:pPr lvl="0">
              <a:spcBef>
                <a:spcPts val="0"/>
              </a:spcBef>
            </a:pPr>
            <a:r>
              <a:rPr lang="en-US" sz="5400" b="1" dirty="0">
                <a:solidFill>
                  <a:prstClr val="black"/>
                </a:solidFill>
                <a:ea typeface="+mn-ea"/>
                <a:cs typeface="+mn-cs"/>
              </a:rPr>
              <a:t>Employee Work Areas</a:t>
            </a:r>
            <a:endParaRPr lang="en-US" sz="5400" dirty="0"/>
          </a:p>
        </p:txBody>
      </p:sp>
    </p:spTree>
    <p:extLst>
      <p:ext uri="{BB962C8B-B14F-4D97-AF65-F5344CB8AC3E}">
        <p14:creationId xmlns:p14="http://schemas.microsoft.com/office/powerpoint/2010/main" val="35147322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05000" y="1905000"/>
            <a:ext cx="8382000" cy="2590800"/>
          </a:xfrm>
        </p:spPr>
        <p:txBody>
          <a:bodyPr>
            <a:noAutofit/>
          </a:bodyPr>
          <a:lstStyle/>
          <a:p>
            <a:br>
              <a:rPr lang="en-US" sz="5400" b="1" dirty="0">
                <a:solidFill>
                  <a:schemeClr val="bg1"/>
                </a:solidFill>
              </a:rPr>
            </a:br>
            <a:r>
              <a:rPr lang="en-US" sz="6000" b="1" dirty="0">
                <a:solidFill>
                  <a:schemeClr val="bg1"/>
                </a:solidFill>
              </a:rPr>
              <a:t>Patient Sleeping Rooms</a:t>
            </a:r>
            <a:br>
              <a:rPr lang="en-US" b="1" dirty="0">
                <a:solidFill>
                  <a:schemeClr val="bg1"/>
                </a:solidFill>
              </a:rPr>
            </a:br>
            <a:endParaRPr lang="en-US" b="1" dirty="0">
              <a:solidFill>
                <a:schemeClr val="bg1"/>
              </a:solidFill>
            </a:endParaRPr>
          </a:p>
        </p:txBody>
      </p:sp>
      <p:sp>
        <p:nvSpPr>
          <p:cNvPr id="5" name="Slide Number Placeholder 4">
            <a:extLst>
              <a:ext uri="{FF2B5EF4-FFF2-40B4-BE49-F238E27FC236}">
                <a16:creationId xmlns:a16="http://schemas.microsoft.com/office/drawing/2014/main" id="{3C921ACA-7FA4-4975-A785-CC535DBF816E}"/>
              </a:ext>
            </a:extLst>
          </p:cNvPr>
          <p:cNvSpPr>
            <a:spLocks noGrp="1"/>
          </p:cNvSpPr>
          <p:nvPr>
            <p:ph type="sldNum" sz="quarter" idx="12"/>
          </p:nvPr>
        </p:nvSpPr>
        <p:spPr/>
        <p:txBody>
          <a:bodyPr/>
          <a:lstStyle/>
          <a:p>
            <a:fld id="{07876EDB-41FD-4DDF-A95C-019C9BEBC7D2}" type="slidenum">
              <a:rPr lang="en-US" smtClean="0">
                <a:solidFill>
                  <a:prstClr val="black">
                    <a:tint val="75000"/>
                  </a:prstClr>
                </a:solidFill>
              </a:rPr>
              <a:pPr/>
              <a:t>5</a:t>
            </a:fld>
            <a:endParaRPr lang="en-US">
              <a:solidFill>
                <a:prstClr val="black">
                  <a:tint val="75000"/>
                </a:prstClr>
              </a:solidFill>
            </a:endParaRPr>
          </a:p>
        </p:txBody>
      </p:sp>
    </p:spTree>
    <p:extLst>
      <p:ext uri="{BB962C8B-B14F-4D97-AF65-F5344CB8AC3E}">
        <p14:creationId xmlns:p14="http://schemas.microsoft.com/office/powerpoint/2010/main" val="121219240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Sp="0">
  <p:cSld>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05000" y="1905000"/>
            <a:ext cx="8382000" cy="2590800"/>
          </a:xfrm>
        </p:spPr>
        <p:txBody>
          <a:bodyPr>
            <a:noAutofit/>
          </a:bodyPr>
          <a:lstStyle/>
          <a:p>
            <a:br>
              <a:rPr lang="en-US" sz="5400" b="1" dirty="0">
                <a:solidFill>
                  <a:schemeClr val="bg1"/>
                </a:solidFill>
              </a:rPr>
            </a:br>
            <a:r>
              <a:rPr lang="en-US" sz="5400" b="1" dirty="0">
                <a:solidFill>
                  <a:schemeClr val="bg1"/>
                </a:solidFill>
              </a:rPr>
              <a:t>Service Counters</a:t>
            </a:r>
            <a:br>
              <a:rPr lang="en-US" b="1" dirty="0">
                <a:solidFill>
                  <a:schemeClr val="bg1"/>
                </a:solidFill>
              </a:rPr>
            </a:br>
            <a:endParaRPr lang="en-US" b="1" dirty="0">
              <a:solidFill>
                <a:schemeClr val="bg1"/>
              </a:solidFill>
            </a:endParaRPr>
          </a:p>
        </p:txBody>
      </p:sp>
      <p:sp>
        <p:nvSpPr>
          <p:cNvPr id="5" name="Slide Number Placeholder 4">
            <a:extLst>
              <a:ext uri="{FF2B5EF4-FFF2-40B4-BE49-F238E27FC236}">
                <a16:creationId xmlns:a16="http://schemas.microsoft.com/office/drawing/2014/main" id="{3C921ACA-7FA4-4975-A785-CC535DBF816E}"/>
              </a:ext>
            </a:extLst>
          </p:cNvPr>
          <p:cNvSpPr>
            <a:spLocks noGrp="1"/>
          </p:cNvSpPr>
          <p:nvPr>
            <p:ph type="sldNum" sz="quarter" idx="12"/>
          </p:nvPr>
        </p:nvSpPr>
        <p:spPr/>
        <p:txBody>
          <a:bodyPr/>
          <a:lstStyle/>
          <a:p>
            <a:fld id="{07876EDB-41FD-4DDF-A95C-019C9BEBC7D2}" type="slidenum">
              <a:rPr lang="en-US" smtClean="0">
                <a:solidFill>
                  <a:prstClr val="black">
                    <a:tint val="75000"/>
                  </a:prstClr>
                </a:solidFill>
              </a:rPr>
              <a:pPr/>
              <a:t>50</a:t>
            </a:fld>
            <a:endParaRPr lang="en-US">
              <a:solidFill>
                <a:prstClr val="black">
                  <a:tint val="75000"/>
                </a:prstClr>
              </a:solidFill>
            </a:endParaRPr>
          </a:p>
        </p:txBody>
      </p:sp>
    </p:spTree>
    <p:extLst>
      <p:ext uri="{BB962C8B-B14F-4D97-AF65-F5344CB8AC3E}">
        <p14:creationId xmlns:p14="http://schemas.microsoft.com/office/powerpoint/2010/main" val="67879432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D36934E-9E00-4FDB-9F29-6F2B61419CC8}"/>
              </a:ext>
            </a:extLst>
          </p:cNvPr>
          <p:cNvSpPr>
            <a:spLocks noGrp="1"/>
          </p:cNvSpPr>
          <p:nvPr>
            <p:ph type="title"/>
          </p:nvPr>
        </p:nvSpPr>
        <p:spPr>
          <a:xfrm>
            <a:off x="1981200" y="210678"/>
            <a:ext cx="8229600" cy="1143000"/>
          </a:xfrm>
        </p:spPr>
        <p:txBody>
          <a:bodyPr>
            <a:normAutofit fontScale="90000"/>
          </a:bodyPr>
          <a:lstStyle/>
          <a:p>
            <a:pPr algn="ctr"/>
            <a:r>
              <a:rPr lang="en-US" b="1" dirty="0"/>
              <a:t>Minimum Number &amp; Dispersion (§227.3)</a:t>
            </a:r>
          </a:p>
        </p:txBody>
      </p:sp>
      <p:sp>
        <p:nvSpPr>
          <p:cNvPr id="2" name="Content Placeholder 1">
            <a:extLst>
              <a:ext uri="{FF2B5EF4-FFF2-40B4-BE49-F238E27FC236}">
                <a16:creationId xmlns:a16="http://schemas.microsoft.com/office/drawing/2014/main" id="{8CF6256E-5196-4DD8-966D-C7FF7EAE216A}"/>
              </a:ext>
            </a:extLst>
          </p:cNvPr>
          <p:cNvSpPr>
            <a:spLocks noGrp="1"/>
          </p:cNvSpPr>
          <p:nvPr>
            <p:ph idx="1"/>
          </p:nvPr>
        </p:nvSpPr>
        <p:spPr/>
        <p:txBody>
          <a:bodyPr/>
          <a:lstStyle/>
          <a:p>
            <a:pPr>
              <a:defRPr/>
            </a:pPr>
            <a:r>
              <a:rPr lang="en-US" sz="2800" b="1" dirty="0"/>
              <a:t>At least 1 of each type of counter</a:t>
            </a:r>
          </a:p>
          <a:p>
            <a:pPr>
              <a:defRPr/>
            </a:pPr>
            <a:r>
              <a:rPr lang="en-US" sz="2800" b="1" dirty="0"/>
              <a:t>Each type of function at a counter</a:t>
            </a:r>
          </a:p>
          <a:p>
            <a:pPr>
              <a:defRPr/>
            </a:pPr>
            <a:r>
              <a:rPr lang="en-US" sz="2800" b="1" dirty="0"/>
              <a:t>Dispersion where counters dispersed</a:t>
            </a:r>
          </a:p>
          <a:p>
            <a:pPr marL="0" indent="0" algn="ctr">
              <a:buNone/>
            </a:pPr>
            <a:endParaRPr lang="en-US" dirty="0"/>
          </a:p>
        </p:txBody>
      </p:sp>
      <p:sp>
        <p:nvSpPr>
          <p:cNvPr id="3" name="Slide Number Placeholder 2">
            <a:extLst>
              <a:ext uri="{FF2B5EF4-FFF2-40B4-BE49-F238E27FC236}">
                <a16:creationId xmlns:a16="http://schemas.microsoft.com/office/drawing/2014/main" id="{5BF79767-2846-4159-940C-CF9AECC30ADD}"/>
              </a:ext>
            </a:extLst>
          </p:cNvPr>
          <p:cNvSpPr>
            <a:spLocks noGrp="1"/>
          </p:cNvSpPr>
          <p:nvPr>
            <p:ph type="sldNum" sz="quarter" idx="12"/>
          </p:nvPr>
        </p:nvSpPr>
        <p:spPr/>
        <p:txBody>
          <a:bodyPr/>
          <a:lstStyle/>
          <a:p>
            <a:fld id="{07876EDB-41FD-4DDF-A95C-019C9BEBC7D2}" type="slidenum">
              <a:rPr lang="en-US" smtClean="0">
                <a:solidFill>
                  <a:prstClr val="black">
                    <a:tint val="75000"/>
                  </a:prstClr>
                </a:solidFill>
              </a:rPr>
              <a:pPr/>
              <a:t>51</a:t>
            </a:fld>
            <a:endParaRPr lang="en-US">
              <a:solidFill>
                <a:prstClr val="black">
                  <a:tint val="75000"/>
                </a:prstClr>
              </a:solidFill>
            </a:endParaRPr>
          </a:p>
        </p:txBody>
      </p:sp>
      <p:sp>
        <p:nvSpPr>
          <p:cNvPr id="9" name="TextBox 8" hidden="1"/>
          <p:cNvSpPr txBox="1"/>
          <p:nvPr/>
        </p:nvSpPr>
        <p:spPr>
          <a:xfrm>
            <a:off x="3695700" y="3371851"/>
            <a:ext cx="3771900" cy="715581"/>
          </a:xfrm>
          <a:prstGeom prst="rect">
            <a:avLst/>
          </a:prstGeom>
          <a:noFill/>
        </p:spPr>
        <p:txBody>
          <a:bodyPr wrap="square" rtlCol="0">
            <a:spAutoFit/>
          </a:bodyPr>
          <a:lstStyle/>
          <a:p>
            <a:r>
              <a:rPr lang="en-US" sz="1350"/>
              <a:t>Screen shot of Access Board web site home page.  Red row near top says The Board, Guidelines &amp; Standards, Training, Enforcement, Research.</a:t>
            </a:r>
          </a:p>
        </p:txBody>
      </p:sp>
      <p:pic>
        <p:nvPicPr>
          <p:cNvPr id="4" name="Picture 3" descr="hotel check-in counter">
            <a:extLst>
              <a:ext uri="{FF2B5EF4-FFF2-40B4-BE49-F238E27FC236}">
                <a16:creationId xmlns:a16="http://schemas.microsoft.com/office/drawing/2014/main" id="{0BE48D24-01A7-44E4-816A-2D184AC4C326}"/>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sharpenSoften amount="25000"/>
                    </a14:imgEffect>
                    <a14:imgEffect>
                      <a14:brightnessContrast bright="20000"/>
                    </a14:imgEffect>
                  </a14:imgLayer>
                </a14:imgProps>
              </a:ext>
              <a:ext uri="{28A0092B-C50C-407E-A947-70E740481C1C}">
                <a14:useLocalDpi xmlns:a14="http://schemas.microsoft.com/office/drawing/2010/main" val="0"/>
              </a:ext>
            </a:extLst>
          </a:blip>
          <a:srcRect l="10000" t="22553" r="10845" b="7315"/>
          <a:stretch/>
        </p:blipFill>
        <p:spPr>
          <a:xfrm>
            <a:off x="4098208" y="3471039"/>
            <a:ext cx="3995584" cy="2655124"/>
          </a:xfrm>
          <a:prstGeom prst="rect">
            <a:avLst/>
          </a:prstGeom>
          <a:ln>
            <a:solidFill>
              <a:schemeClr val="tx1"/>
            </a:solidFill>
          </a:ln>
        </p:spPr>
      </p:pic>
    </p:spTree>
    <p:extLst>
      <p:ext uri="{BB962C8B-B14F-4D97-AF65-F5344CB8AC3E}">
        <p14:creationId xmlns:p14="http://schemas.microsoft.com/office/powerpoint/2010/main" val="154630972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8F8038-DBED-4120-9C84-1B51E0024980}"/>
              </a:ext>
            </a:extLst>
          </p:cNvPr>
          <p:cNvSpPr>
            <a:spLocks noGrp="1"/>
          </p:cNvSpPr>
          <p:nvPr>
            <p:ph type="title"/>
          </p:nvPr>
        </p:nvSpPr>
        <p:spPr/>
        <p:txBody>
          <a:bodyPr>
            <a:normAutofit/>
          </a:bodyPr>
          <a:lstStyle/>
          <a:p>
            <a:r>
              <a:rPr lang="en-US" sz="4400" b="1" dirty="0"/>
              <a:t>Check-In Counter</a:t>
            </a:r>
            <a:endParaRPr lang="en-US" dirty="0"/>
          </a:p>
        </p:txBody>
      </p:sp>
      <p:sp>
        <p:nvSpPr>
          <p:cNvPr id="3" name="Slide Number Placeholder 2">
            <a:extLst>
              <a:ext uri="{FF2B5EF4-FFF2-40B4-BE49-F238E27FC236}">
                <a16:creationId xmlns:a16="http://schemas.microsoft.com/office/drawing/2014/main" id="{5BF79767-2846-4159-940C-CF9AECC30ADD}"/>
              </a:ext>
            </a:extLst>
          </p:cNvPr>
          <p:cNvSpPr>
            <a:spLocks noGrp="1"/>
          </p:cNvSpPr>
          <p:nvPr>
            <p:ph type="sldNum" sz="quarter" idx="12"/>
          </p:nvPr>
        </p:nvSpPr>
        <p:spPr/>
        <p:txBody>
          <a:bodyPr/>
          <a:lstStyle/>
          <a:p>
            <a:fld id="{07876EDB-41FD-4DDF-A95C-019C9BEBC7D2}" type="slidenum">
              <a:rPr lang="en-US" smtClean="0">
                <a:solidFill>
                  <a:prstClr val="black">
                    <a:tint val="75000"/>
                  </a:prstClr>
                </a:solidFill>
              </a:rPr>
              <a:pPr/>
              <a:t>52</a:t>
            </a:fld>
            <a:endParaRPr lang="en-US">
              <a:solidFill>
                <a:prstClr val="black">
                  <a:tint val="75000"/>
                </a:prstClr>
              </a:solidFill>
            </a:endParaRPr>
          </a:p>
        </p:txBody>
      </p:sp>
      <p:sp>
        <p:nvSpPr>
          <p:cNvPr id="9" name="TextBox 8" hidden="1"/>
          <p:cNvSpPr txBox="1"/>
          <p:nvPr/>
        </p:nvSpPr>
        <p:spPr>
          <a:xfrm>
            <a:off x="3695700" y="3371851"/>
            <a:ext cx="3771900" cy="715581"/>
          </a:xfrm>
          <a:prstGeom prst="rect">
            <a:avLst/>
          </a:prstGeom>
          <a:noFill/>
        </p:spPr>
        <p:txBody>
          <a:bodyPr wrap="square" rtlCol="0">
            <a:spAutoFit/>
          </a:bodyPr>
          <a:lstStyle/>
          <a:p>
            <a:r>
              <a:rPr lang="en-US" sz="1350"/>
              <a:t>Screen shot of Access Board web site home page.  Red row near top says The Board, Guidelines &amp; Standards, Training, Enforcement, Research.</a:t>
            </a:r>
          </a:p>
        </p:txBody>
      </p:sp>
      <p:sp>
        <p:nvSpPr>
          <p:cNvPr id="8" name="Content Placeholder 4">
            <a:extLst>
              <a:ext uri="{FF2B5EF4-FFF2-40B4-BE49-F238E27FC236}">
                <a16:creationId xmlns:a16="http://schemas.microsoft.com/office/drawing/2014/main" id="{B4476529-BD24-4493-B762-EE6CED22F27D}"/>
              </a:ext>
            </a:extLst>
          </p:cNvPr>
          <p:cNvSpPr txBox="1">
            <a:spLocks/>
          </p:cNvSpPr>
          <p:nvPr/>
        </p:nvSpPr>
        <p:spPr>
          <a:xfrm>
            <a:off x="2949677" y="5446904"/>
            <a:ext cx="6617110" cy="812006"/>
          </a:xfrm>
          <a:prstGeom prst="rect">
            <a:avLst/>
          </a:prstGeom>
        </p:spPr>
        <p:txBody>
          <a:bodyPr vert="horz" lIns="68580" tIns="34290" rIns="68580" bIns="3429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defRPr/>
            </a:pPr>
            <a:r>
              <a:rPr lang="en-US" sz="2800" b="1" dirty="0"/>
              <a:t>Accessible portion must be as deep as the counter depth for customer use.</a:t>
            </a:r>
            <a:endParaRPr lang="en-US" sz="2800" dirty="0">
              <a:solidFill>
                <a:srgbClr val="000000"/>
              </a:solidFill>
              <a:latin typeface="Calibri"/>
            </a:endParaRPr>
          </a:p>
        </p:txBody>
      </p:sp>
      <p:pic>
        <p:nvPicPr>
          <p:cNvPr id="6" name="Content Placeholder 5" descr="Low section of hotel check-in counter shown to be as deep as higher sections.">
            <a:extLst>
              <a:ext uri="{FF2B5EF4-FFF2-40B4-BE49-F238E27FC236}">
                <a16:creationId xmlns:a16="http://schemas.microsoft.com/office/drawing/2014/main" id="{C6C2810D-D576-41A3-9A82-B91F04418987}"/>
              </a:ext>
            </a:extLst>
          </p:cNvPr>
          <p:cNvPicPr>
            <a:picLocks noGrp="1" noChangeAspect="1"/>
          </p:cNvPicPr>
          <p:nvPr>
            <p:ph idx="1"/>
          </p:nvPr>
        </p:nvPicPr>
        <p:blipFill rotWithShape="1">
          <a:blip r:embed="rId3">
            <a:extLst>
              <a:ext uri="{BEBA8EAE-BF5A-486C-A8C5-ECC9F3942E4B}">
                <a14:imgProps xmlns:a14="http://schemas.microsoft.com/office/drawing/2010/main">
                  <a14:imgLayer r:embed="rId4">
                    <a14:imgEffect>
                      <a14:sharpenSoften amount="25000"/>
                    </a14:imgEffect>
                    <a14:imgEffect>
                      <a14:brightnessContrast bright="40000" contrast="-20000"/>
                    </a14:imgEffect>
                  </a14:imgLayer>
                </a14:imgProps>
              </a:ext>
            </a:extLst>
          </a:blip>
          <a:srcRect t="8889" b="5556"/>
          <a:stretch/>
        </p:blipFill>
        <p:spPr>
          <a:xfrm>
            <a:off x="3448531" y="1600201"/>
            <a:ext cx="5294939" cy="3581400"/>
          </a:xfrm>
          <a:prstGeom prst="rect">
            <a:avLst/>
          </a:prstGeom>
          <a:ln>
            <a:solidFill>
              <a:schemeClr val="tx1"/>
            </a:solidFill>
          </a:ln>
        </p:spPr>
      </p:pic>
    </p:spTree>
    <p:extLst>
      <p:ext uri="{BB962C8B-B14F-4D97-AF65-F5344CB8AC3E}">
        <p14:creationId xmlns:p14="http://schemas.microsoft.com/office/powerpoint/2010/main" val="234727622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4"/>
          <p:cNvSpPr>
            <a:spLocks noGrp="1"/>
          </p:cNvSpPr>
          <p:nvPr>
            <p:ph type="sldNum" sz="quarter" idx="12"/>
          </p:nvPr>
        </p:nvSpPr>
        <p:spPr>
          <a:xfrm>
            <a:off x="8077200" y="6356351"/>
            <a:ext cx="2133600" cy="365125"/>
          </a:xfrm>
        </p:spPr>
        <p:txBody>
          <a:bodyPr/>
          <a:lstStyle/>
          <a:p>
            <a:fld id="{07876EDB-41FD-4DDF-A95C-019C9BEBC7D2}" type="slidenum">
              <a:rPr lang="en-US" smtClean="0"/>
              <a:pPr/>
              <a:t>53</a:t>
            </a:fld>
            <a:endParaRPr lang="en-US" dirty="0"/>
          </a:p>
        </p:txBody>
      </p:sp>
      <p:sp>
        <p:nvSpPr>
          <p:cNvPr id="10" name="Title 1"/>
          <p:cNvSpPr>
            <a:spLocks noGrp="1"/>
          </p:cNvSpPr>
          <p:nvPr>
            <p:ph type="ctrTitle"/>
          </p:nvPr>
        </p:nvSpPr>
        <p:spPr bwMode="auto">
          <a:xfrm>
            <a:off x="1524000" y="1"/>
            <a:ext cx="9144000" cy="12954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noAutofit/>
          </a:bodyPr>
          <a:lstStyle>
            <a:lvl1pPr algn="ctr" rtl="0" fontAlgn="base">
              <a:spcBef>
                <a:spcPct val="0"/>
              </a:spcBef>
              <a:spcAft>
                <a:spcPct val="0"/>
              </a:spcAft>
              <a:defRPr sz="4000" b="1">
                <a:solidFill>
                  <a:srgbClr val="FFFA88"/>
                </a:solidFill>
                <a:effectLst>
                  <a:outerShdw blurRad="38100" dist="38100" dir="2700000" algn="tl">
                    <a:srgbClr val="000000">
                      <a:alpha val="43137"/>
                    </a:srgbClr>
                  </a:outerShdw>
                </a:effectLst>
                <a:latin typeface="Arial" pitchFamily="34" charset="0"/>
                <a:ea typeface="+mj-ea"/>
                <a:cs typeface="Arial" pitchFamily="34" charset="0"/>
              </a:defRPr>
            </a:lvl1pPr>
            <a:lvl2pPr algn="ctr" rtl="0" fontAlgn="base">
              <a:spcBef>
                <a:spcPct val="0"/>
              </a:spcBef>
              <a:spcAft>
                <a:spcPct val="0"/>
              </a:spcAft>
              <a:defRPr sz="4000" b="1">
                <a:solidFill>
                  <a:srgbClr val="FFFA88"/>
                </a:solidFill>
                <a:latin typeface="Univers 65 Bold" pitchFamily="1" charset="0"/>
                <a:ea typeface="ＭＳ Ｐゴシック" pitchFamily="1" charset="-128"/>
              </a:defRPr>
            </a:lvl2pPr>
            <a:lvl3pPr algn="ctr" rtl="0" fontAlgn="base">
              <a:spcBef>
                <a:spcPct val="0"/>
              </a:spcBef>
              <a:spcAft>
                <a:spcPct val="0"/>
              </a:spcAft>
              <a:defRPr sz="4000" b="1">
                <a:solidFill>
                  <a:srgbClr val="FFFA88"/>
                </a:solidFill>
                <a:latin typeface="Univers 65 Bold" pitchFamily="1" charset="0"/>
                <a:ea typeface="ＭＳ Ｐゴシック" pitchFamily="1" charset="-128"/>
              </a:defRPr>
            </a:lvl3pPr>
            <a:lvl4pPr algn="ctr" rtl="0" fontAlgn="base">
              <a:spcBef>
                <a:spcPct val="0"/>
              </a:spcBef>
              <a:spcAft>
                <a:spcPct val="0"/>
              </a:spcAft>
              <a:defRPr sz="4000" b="1">
                <a:solidFill>
                  <a:srgbClr val="FFFA88"/>
                </a:solidFill>
                <a:latin typeface="Univers 65 Bold" pitchFamily="1" charset="0"/>
                <a:ea typeface="ＭＳ Ｐゴシック" pitchFamily="1" charset="-128"/>
              </a:defRPr>
            </a:lvl4pPr>
            <a:lvl5pPr algn="ctr" rtl="0" fontAlgn="base">
              <a:spcBef>
                <a:spcPct val="0"/>
              </a:spcBef>
              <a:spcAft>
                <a:spcPct val="0"/>
              </a:spcAft>
              <a:defRPr sz="4000" b="1">
                <a:solidFill>
                  <a:srgbClr val="FFFA88"/>
                </a:solidFill>
                <a:latin typeface="Univers 65 Bold" pitchFamily="1" charset="0"/>
                <a:ea typeface="ＭＳ Ｐゴシック" pitchFamily="1" charset="-128"/>
              </a:defRPr>
            </a:lvl5pPr>
            <a:lvl6pPr marL="457200" algn="ctr" rtl="0" fontAlgn="base">
              <a:spcBef>
                <a:spcPct val="0"/>
              </a:spcBef>
              <a:spcAft>
                <a:spcPct val="0"/>
              </a:spcAft>
              <a:defRPr sz="4000" b="1">
                <a:solidFill>
                  <a:srgbClr val="FFFA88"/>
                </a:solidFill>
                <a:latin typeface="Univers 65 Bold" pitchFamily="1" charset="0"/>
                <a:ea typeface="ＭＳ Ｐゴシック" pitchFamily="1" charset="-128"/>
              </a:defRPr>
            </a:lvl6pPr>
            <a:lvl7pPr marL="914400" algn="ctr" rtl="0" fontAlgn="base">
              <a:spcBef>
                <a:spcPct val="0"/>
              </a:spcBef>
              <a:spcAft>
                <a:spcPct val="0"/>
              </a:spcAft>
              <a:defRPr sz="4000" b="1">
                <a:solidFill>
                  <a:srgbClr val="FFFA88"/>
                </a:solidFill>
                <a:latin typeface="Univers 65 Bold" pitchFamily="1" charset="0"/>
                <a:ea typeface="ＭＳ Ｐゴシック" pitchFamily="1" charset="-128"/>
              </a:defRPr>
            </a:lvl7pPr>
            <a:lvl8pPr marL="1371600" algn="ctr" rtl="0" fontAlgn="base">
              <a:spcBef>
                <a:spcPct val="0"/>
              </a:spcBef>
              <a:spcAft>
                <a:spcPct val="0"/>
              </a:spcAft>
              <a:defRPr sz="4000" b="1">
                <a:solidFill>
                  <a:srgbClr val="FFFA88"/>
                </a:solidFill>
                <a:latin typeface="Univers 65 Bold" pitchFamily="1" charset="0"/>
                <a:ea typeface="ＭＳ Ｐゴシック" pitchFamily="1" charset="-128"/>
              </a:defRPr>
            </a:lvl8pPr>
            <a:lvl9pPr marL="1828800" algn="ctr" rtl="0" fontAlgn="base">
              <a:spcBef>
                <a:spcPct val="0"/>
              </a:spcBef>
              <a:spcAft>
                <a:spcPct val="0"/>
              </a:spcAft>
              <a:defRPr sz="4000" b="1">
                <a:solidFill>
                  <a:srgbClr val="FFFA88"/>
                </a:solidFill>
                <a:latin typeface="Univers 65 Bold" pitchFamily="1" charset="0"/>
                <a:ea typeface="ＭＳ Ｐゴシック" pitchFamily="1" charset="-128"/>
              </a:defRPr>
            </a:lvl9pPr>
          </a:lstStyle>
          <a:p>
            <a:r>
              <a:rPr lang="en-US" sz="5400" dirty="0">
                <a:solidFill>
                  <a:schemeClr val="tx1"/>
                </a:solidFill>
                <a:effectLst/>
                <a:latin typeface="+mj-lt"/>
              </a:rPr>
              <a:t>Service Counters</a:t>
            </a:r>
          </a:p>
        </p:txBody>
      </p:sp>
      <p:sp>
        <p:nvSpPr>
          <p:cNvPr id="7" name="Rectangle 6"/>
          <p:cNvSpPr txBox="1">
            <a:spLocks noChangeArrowheads="1"/>
          </p:cNvSpPr>
          <p:nvPr/>
        </p:nvSpPr>
        <p:spPr bwMode="auto">
          <a:xfrm>
            <a:off x="2628900" y="5472112"/>
            <a:ext cx="6934200" cy="1066800"/>
          </a:xfrm>
          <a:prstGeom prst="rect">
            <a:avLst/>
          </a:prstGeom>
          <a:noFill/>
          <a:ln w="12700">
            <a:noFill/>
            <a:miter lim="800000"/>
            <a:headEnd/>
            <a:tailEnd/>
          </a:ln>
          <a:effectLst/>
        </p:spPr>
        <p:txBody>
          <a:bodyPr lIns="90487" tIns="44450" rIns="90487" bIns="44450"/>
          <a:lstStyle/>
          <a:p>
            <a:pPr algn="ctr">
              <a:lnSpc>
                <a:spcPts val="3500"/>
              </a:lnSpc>
              <a:buSzPct val="100000"/>
              <a:defRPr/>
            </a:pPr>
            <a:r>
              <a:rPr lang="en-US" sz="3600" b="1" dirty="0"/>
              <a:t>Side or Forward Approach Required</a:t>
            </a:r>
          </a:p>
        </p:txBody>
      </p:sp>
      <p:sp>
        <p:nvSpPr>
          <p:cNvPr id="12" name="Rectangle 11" hidden="1"/>
          <p:cNvSpPr/>
          <p:nvPr/>
        </p:nvSpPr>
        <p:spPr>
          <a:xfrm>
            <a:off x="3810000" y="2895601"/>
            <a:ext cx="1828800" cy="400110"/>
          </a:xfrm>
          <a:prstGeom prst="rect">
            <a:avLst/>
          </a:prstGeom>
        </p:spPr>
        <p:txBody>
          <a:bodyPr wrap="square">
            <a:spAutoFit/>
          </a:bodyPr>
          <a:lstStyle/>
          <a:p>
            <a:r>
              <a:rPr lang="en-US" sz="1000" dirty="0"/>
              <a:t>Photo of a service counter with a forward approach.</a:t>
            </a:r>
          </a:p>
        </p:txBody>
      </p:sp>
      <p:sp>
        <p:nvSpPr>
          <p:cNvPr id="13" name="Rectangle 12" hidden="1"/>
          <p:cNvSpPr/>
          <p:nvPr/>
        </p:nvSpPr>
        <p:spPr>
          <a:xfrm>
            <a:off x="7848600" y="2971801"/>
            <a:ext cx="1524000" cy="461665"/>
          </a:xfrm>
          <a:prstGeom prst="rect">
            <a:avLst/>
          </a:prstGeom>
        </p:spPr>
        <p:txBody>
          <a:bodyPr wrap="square">
            <a:spAutoFit/>
          </a:bodyPr>
          <a:lstStyle/>
          <a:p>
            <a:r>
              <a:rPr lang="en-US" sz="800" dirty="0"/>
              <a:t>Drawing of the required knee and toe space under an element.</a:t>
            </a:r>
          </a:p>
        </p:txBody>
      </p:sp>
      <p:pic>
        <p:nvPicPr>
          <p:cNvPr id="8194" name="Picture 2" descr="Drawing of the required knee and toe space under an elemen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50132" y="1611826"/>
            <a:ext cx="3429000" cy="363434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3" descr="Photo of a service counter with an accessible portion using a forward approach with knee and toe space underneath.">
            <a:extLst>
              <a:ext uri="{FF2B5EF4-FFF2-40B4-BE49-F238E27FC236}">
                <a16:creationId xmlns:a16="http://schemas.microsoft.com/office/drawing/2014/main" id="{5E287C9E-F6A0-4D62-AA19-8E1415CE4AB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33600" y="1521340"/>
            <a:ext cx="4267200" cy="36064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309163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MasterSp="0">
  <p:cSld>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05000" y="1905000"/>
            <a:ext cx="8382000" cy="2590800"/>
          </a:xfrm>
        </p:spPr>
        <p:txBody>
          <a:bodyPr>
            <a:noAutofit/>
          </a:bodyPr>
          <a:lstStyle/>
          <a:p>
            <a:br>
              <a:rPr lang="en-US" sz="5400" b="1" dirty="0">
                <a:solidFill>
                  <a:schemeClr val="bg1"/>
                </a:solidFill>
              </a:rPr>
            </a:br>
            <a:r>
              <a:rPr lang="en-US" sz="5400" b="1" dirty="0">
                <a:solidFill>
                  <a:schemeClr val="bg1"/>
                </a:solidFill>
              </a:rPr>
              <a:t>Public and Common Use Areas</a:t>
            </a:r>
            <a:br>
              <a:rPr lang="en-US" b="1" dirty="0">
                <a:solidFill>
                  <a:schemeClr val="bg1"/>
                </a:solidFill>
              </a:rPr>
            </a:br>
            <a:endParaRPr lang="en-US" b="1" dirty="0">
              <a:solidFill>
                <a:schemeClr val="bg1"/>
              </a:solidFill>
            </a:endParaRPr>
          </a:p>
        </p:txBody>
      </p:sp>
      <p:sp>
        <p:nvSpPr>
          <p:cNvPr id="5" name="Slide Number Placeholder 4">
            <a:extLst>
              <a:ext uri="{FF2B5EF4-FFF2-40B4-BE49-F238E27FC236}">
                <a16:creationId xmlns:a16="http://schemas.microsoft.com/office/drawing/2014/main" id="{3C921ACA-7FA4-4975-A785-CC535DBF816E}"/>
              </a:ext>
            </a:extLst>
          </p:cNvPr>
          <p:cNvSpPr>
            <a:spLocks noGrp="1"/>
          </p:cNvSpPr>
          <p:nvPr>
            <p:ph type="sldNum" sz="quarter" idx="12"/>
          </p:nvPr>
        </p:nvSpPr>
        <p:spPr/>
        <p:txBody>
          <a:bodyPr/>
          <a:lstStyle/>
          <a:p>
            <a:fld id="{07876EDB-41FD-4DDF-A95C-019C9BEBC7D2}" type="slidenum">
              <a:rPr lang="en-US" smtClean="0">
                <a:solidFill>
                  <a:prstClr val="black">
                    <a:tint val="75000"/>
                  </a:prstClr>
                </a:solidFill>
              </a:rPr>
              <a:pPr/>
              <a:t>54</a:t>
            </a:fld>
            <a:endParaRPr lang="en-US">
              <a:solidFill>
                <a:prstClr val="black">
                  <a:tint val="75000"/>
                </a:prstClr>
              </a:solidFill>
            </a:endParaRPr>
          </a:p>
        </p:txBody>
      </p:sp>
    </p:spTree>
    <p:extLst>
      <p:ext uri="{BB962C8B-B14F-4D97-AF65-F5344CB8AC3E}">
        <p14:creationId xmlns:p14="http://schemas.microsoft.com/office/powerpoint/2010/main" val="367416852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7DEC4191-ADE5-A941-80E1-B1EBE17B5BC5}"/>
              </a:ext>
            </a:extLst>
          </p:cNvPr>
          <p:cNvSpPr>
            <a:spLocks noGrp="1"/>
          </p:cNvSpPr>
          <p:nvPr>
            <p:ph type="sldNum" sz="quarter" idx="12"/>
          </p:nvPr>
        </p:nvSpPr>
        <p:spPr>
          <a:xfrm>
            <a:off x="8554039" y="6254400"/>
            <a:ext cx="1905000" cy="457200"/>
          </a:xfrm>
        </p:spPr>
        <p:txBody>
          <a:bodyPr/>
          <a:lstStyle/>
          <a:p>
            <a:pPr>
              <a:defRPr/>
            </a:pPr>
            <a:fld id="{E1ECB456-702B-462E-AF62-0B983FD5DC3B}" type="slidenum">
              <a:rPr lang="en-US" altLang="en-US" smtClean="0">
                <a:solidFill>
                  <a:srgbClr val="000000"/>
                </a:solidFill>
              </a:rPr>
              <a:pPr>
                <a:defRPr/>
              </a:pPr>
              <a:t>55</a:t>
            </a:fld>
            <a:endParaRPr lang="en-US" altLang="en-US">
              <a:solidFill>
                <a:srgbClr val="000000"/>
              </a:solidFill>
            </a:endParaRPr>
          </a:p>
        </p:txBody>
      </p:sp>
      <p:sp>
        <p:nvSpPr>
          <p:cNvPr id="6" name="Rectangle 4">
            <a:extLst>
              <a:ext uri="{FF2B5EF4-FFF2-40B4-BE49-F238E27FC236}">
                <a16:creationId xmlns:a16="http://schemas.microsoft.com/office/drawing/2014/main" id="{F3124211-0217-874A-A053-BD7B965736F7}"/>
              </a:ext>
            </a:extLst>
          </p:cNvPr>
          <p:cNvSpPr>
            <a:spLocks noGrp="1" noChangeArrowheads="1"/>
          </p:cNvSpPr>
          <p:nvPr>
            <p:ph type="title"/>
          </p:nvPr>
        </p:nvSpPr>
        <p:spPr>
          <a:xfrm>
            <a:off x="1524000" y="0"/>
            <a:ext cx="8200344" cy="876150"/>
          </a:xfrm>
        </p:spPr>
        <p:txBody>
          <a:bodyPr>
            <a:noAutofit/>
          </a:bodyPr>
          <a:lstStyle/>
          <a:p>
            <a:pPr marL="342900" indent="-342900">
              <a:spcBef>
                <a:spcPct val="20000"/>
              </a:spcBef>
            </a:pPr>
            <a:r>
              <a:rPr lang="en-US" sz="4800" b="1" dirty="0">
                <a:ea typeface="Times New Roman" pitchFamily="18" charset="0"/>
                <a:cs typeface="Arial" charset="0"/>
              </a:rPr>
              <a:t>Example: Medical Care Suite</a:t>
            </a:r>
          </a:p>
        </p:txBody>
      </p:sp>
      <p:pic>
        <p:nvPicPr>
          <p:cNvPr id="7" name="Picture 6" descr="medical facility icon">
            <a:extLst>
              <a:ext uri="{FF2B5EF4-FFF2-40B4-BE49-F238E27FC236}">
                <a16:creationId xmlns:a16="http://schemas.microsoft.com/office/drawing/2014/main" id="{7F2010CD-DC52-5D48-A4BD-7DF5B64478A8}"/>
              </a:ext>
            </a:extLst>
          </p:cNvPr>
          <p:cNvPicPr/>
          <p:nvPr/>
        </p:nvPicPr>
        <p:blipFill>
          <a:blip r:embed="rId3" cstate="print"/>
          <a:srcRect l="1613" t="2494" r="1613" b="2721"/>
          <a:stretch>
            <a:fillRect/>
          </a:stretch>
        </p:blipFill>
        <p:spPr>
          <a:xfrm>
            <a:off x="9724345" y="138798"/>
            <a:ext cx="734695" cy="733425"/>
          </a:xfrm>
          <a:prstGeom prst="rect">
            <a:avLst/>
          </a:prstGeom>
        </p:spPr>
      </p:pic>
      <p:pic>
        <p:nvPicPr>
          <p:cNvPr id="8" name="Picture 7" descr="Medical suite plan with multiple dressing rooms highlighted (at least 5% of each type required to be accessible); also shown are other public or common use areas, including exam rooms, doctors' offices, waiting room, break room, and toilet rooms.  &#10; Labels: &#10;Public &amp; Common Use Areas: Full Access&#10;Dressing Rooms:  access to at least 5% of each type   &#10;Common Use (Non-Work) Areas:  Full access &#10;Exams Rooms: 100% scoping (public access) &#10;Clustered toilet rooms  (50% min. scoping) ">
            <a:extLst>
              <a:ext uri="{FF2B5EF4-FFF2-40B4-BE49-F238E27FC236}">
                <a16:creationId xmlns:a16="http://schemas.microsoft.com/office/drawing/2014/main" id="{DEFCCE43-4A8F-B648-ABCF-4B7174B99283}"/>
              </a:ext>
            </a:extLst>
          </p:cNvPr>
          <p:cNvPicPr>
            <a:picLocks noChangeAspect="1"/>
          </p:cNvPicPr>
          <p:nvPr/>
        </p:nvPicPr>
        <p:blipFill>
          <a:blip r:embed="rId4"/>
          <a:stretch>
            <a:fillRect/>
          </a:stretch>
        </p:blipFill>
        <p:spPr>
          <a:xfrm>
            <a:off x="1609173" y="760388"/>
            <a:ext cx="8029998" cy="5951213"/>
          </a:xfrm>
          <a:prstGeom prst="rect">
            <a:avLst/>
          </a:prstGeom>
        </p:spPr>
      </p:pic>
      <p:sp>
        <p:nvSpPr>
          <p:cNvPr id="2" name="TextBox 1"/>
          <p:cNvSpPr txBox="1"/>
          <p:nvPr/>
        </p:nvSpPr>
        <p:spPr>
          <a:xfrm>
            <a:off x="2447591" y="6254401"/>
            <a:ext cx="4792559" cy="307777"/>
          </a:xfrm>
          <a:prstGeom prst="rect">
            <a:avLst/>
          </a:prstGeom>
          <a:noFill/>
        </p:spPr>
        <p:txBody>
          <a:bodyPr wrap="square" rtlCol="0">
            <a:spAutoFit/>
          </a:bodyPr>
          <a:lstStyle/>
          <a:p>
            <a:r>
              <a:rPr lang="en-US" sz="200" dirty="0">
                <a:solidFill>
                  <a:schemeClr val="bg1"/>
                </a:solidFill>
              </a:rPr>
              <a:t>Medical suite plan with multiple dressing rooms highlighted (at least 5% of each type required to be accessible); also shown are other public or common use areas, including exam rooms, doctors' offices, waiting room, break room, and toilet rooms.  </a:t>
            </a:r>
          </a:p>
          <a:p>
            <a:r>
              <a:rPr lang="en-US" sz="200" dirty="0">
                <a:solidFill>
                  <a:schemeClr val="bg1"/>
                </a:solidFill>
              </a:rPr>
              <a:t> Labels: </a:t>
            </a:r>
          </a:p>
          <a:p>
            <a:r>
              <a:rPr lang="en-US" sz="200" dirty="0">
                <a:solidFill>
                  <a:schemeClr val="bg1"/>
                </a:solidFill>
              </a:rPr>
              <a:t>Public &amp; Common Use Areas: Full Access</a:t>
            </a:r>
          </a:p>
          <a:p>
            <a:r>
              <a:rPr lang="en-US" sz="200" dirty="0">
                <a:solidFill>
                  <a:schemeClr val="bg1"/>
                </a:solidFill>
              </a:rPr>
              <a:t>Dressing Rooms:  access to at least 5% of each type   </a:t>
            </a:r>
          </a:p>
          <a:p>
            <a:r>
              <a:rPr lang="en-US" sz="200" dirty="0">
                <a:solidFill>
                  <a:schemeClr val="bg1"/>
                </a:solidFill>
              </a:rPr>
              <a:t>Common Use (Non-Work) Areas:  Full access </a:t>
            </a:r>
          </a:p>
          <a:p>
            <a:r>
              <a:rPr lang="en-US" sz="200" dirty="0">
                <a:solidFill>
                  <a:schemeClr val="bg1"/>
                </a:solidFill>
              </a:rPr>
              <a:t>Exams Rooms: 100% scoping (public access) </a:t>
            </a:r>
          </a:p>
          <a:p>
            <a:r>
              <a:rPr lang="en-US" sz="200" dirty="0">
                <a:solidFill>
                  <a:schemeClr val="bg1"/>
                </a:solidFill>
              </a:rPr>
              <a:t>Clustered toilet rooms  (50% min. scoping)</a:t>
            </a:r>
          </a:p>
        </p:txBody>
      </p:sp>
    </p:spTree>
    <p:extLst>
      <p:ext uri="{BB962C8B-B14F-4D97-AF65-F5344CB8AC3E}">
        <p14:creationId xmlns:p14="http://schemas.microsoft.com/office/powerpoint/2010/main" val="2377618929"/>
      </p:ext>
    </p:extLst>
  </p:cSld>
  <p:clrMapOvr>
    <a:masterClrMapping/>
  </p:clrMapOvr>
  <p:transition spd="med"/>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4"/>
          <p:cNvSpPr>
            <a:spLocks noGrp="1"/>
          </p:cNvSpPr>
          <p:nvPr/>
        </p:nvSpPr>
        <p:spPr>
          <a:xfrm>
            <a:off x="8230730" y="6279727"/>
            <a:ext cx="2133600" cy="54927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7876EDB-41FD-4DDF-A95C-019C9BEBC7D2}" type="slidenum">
              <a:rPr lang="en-US" sz="1200" smtClean="0">
                <a:solidFill>
                  <a:schemeClr val="bg1">
                    <a:lumMod val="50000"/>
                  </a:schemeClr>
                </a:solidFill>
              </a:rPr>
              <a:pPr/>
              <a:t>56</a:t>
            </a:fld>
            <a:endParaRPr lang="en-US" sz="1200" dirty="0">
              <a:solidFill>
                <a:schemeClr val="bg1">
                  <a:lumMod val="50000"/>
                </a:schemeClr>
              </a:solidFill>
            </a:endParaRPr>
          </a:p>
        </p:txBody>
      </p:sp>
      <p:pic>
        <p:nvPicPr>
          <p:cNvPr id="3" name="Picture 2" descr="Photo of an attractive common living room area with fireplace and built-in bookshelves in a residential care facility."/>
          <p:cNvPicPr>
            <a:picLocks noChangeAspect="1"/>
          </p:cNvPicPr>
          <p:nvPr/>
        </p:nvPicPr>
        <p:blipFill rotWithShape="1">
          <a:blip r:embed="rId3">
            <a:extLst>
              <a:ext uri="{28A0092B-C50C-407E-A947-70E740481C1C}">
                <a14:useLocalDpi xmlns:a14="http://schemas.microsoft.com/office/drawing/2010/main" val="0"/>
              </a:ext>
            </a:extLst>
          </a:blip>
          <a:srcRect t="15930" b="658"/>
          <a:stretch/>
        </p:blipFill>
        <p:spPr>
          <a:xfrm>
            <a:off x="1872586" y="1234847"/>
            <a:ext cx="8491745" cy="5024282"/>
          </a:xfrm>
          <a:prstGeom prst="rect">
            <a:avLst/>
          </a:prstGeom>
        </p:spPr>
      </p:pic>
      <p:sp>
        <p:nvSpPr>
          <p:cNvPr id="2" name="Title 1">
            <a:extLst>
              <a:ext uri="{FF2B5EF4-FFF2-40B4-BE49-F238E27FC236}">
                <a16:creationId xmlns:a16="http://schemas.microsoft.com/office/drawing/2014/main" id="{F1026A31-5C0B-4D47-8A23-4ECB008CB152}"/>
              </a:ext>
            </a:extLst>
          </p:cNvPr>
          <p:cNvSpPr>
            <a:spLocks noGrp="1"/>
          </p:cNvSpPr>
          <p:nvPr>
            <p:ph type="title"/>
          </p:nvPr>
        </p:nvSpPr>
        <p:spPr/>
        <p:txBody>
          <a:bodyPr>
            <a:normAutofit fontScale="90000"/>
          </a:bodyPr>
          <a:lstStyle/>
          <a:p>
            <a:r>
              <a:rPr lang="en-US" b="1" dirty="0"/>
              <a:t>Common Use Spaces - Living</a:t>
            </a:r>
            <a:br>
              <a:rPr lang="en-US" b="1" dirty="0"/>
            </a:br>
            <a:endParaRPr lang="en-US" dirty="0"/>
          </a:p>
        </p:txBody>
      </p:sp>
    </p:spTree>
    <p:extLst>
      <p:ext uri="{BB962C8B-B14F-4D97-AF65-F5344CB8AC3E}">
        <p14:creationId xmlns:p14="http://schemas.microsoft.com/office/powerpoint/2010/main" val="227456233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BF79767-2846-4159-940C-CF9AECC30ADD}"/>
              </a:ext>
            </a:extLst>
          </p:cNvPr>
          <p:cNvSpPr>
            <a:spLocks noGrp="1"/>
          </p:cNvSpPr>
          <p:nvPr>
            <p:ph type="sldNum" sz="quarter" idx="12"/>
          </p:nvPr>
        </p:nvSpPr>
        <p:spPr/>
        <p:txBody>
          <a:bodyPr/>
          <a:lstStyle/>
          <a:p>
            <a:pPr>
              <a:defRPr/>
            </a:pPr>
            <a:fld id="{07876EDB-41FD-4DDF-A95C-019C9BEBC7D2}" type="slidenum">
              <a:rPr lang="en-US" sz="2000">
                <a:solidFill>
                  <a:prstClr val="black">
                    <a:tint val="75000"/>
                  </a:prstClr>
                </a:solidFill>
                <a:latin typeface="Calibri"/>
              </a:rPr>
              <a:pPr>
                <a:defRPr/>
              </a:pPr>
              <a:t>57</a:t>
            </a:fld>
            <a:endParaRPr lang="en-US" sz="2000">
              <a:solidFill>
                <a:prstClr val="black">
                  <a:tint val="75000"/>
                </a:prstClr>
              </a:solidFill>
              <a:latin typeface="Calibri"/>
            </a:endParaRPr>
          </a:p>
        </p:txBody>
      </p:sp>
      <p:sp>
        <p:nvSpPr>
          <p:cNvPr id="9" name="TextBox 8" hidden="1"/>
          <p:cNvSpPr txBox="1"/>
          <p:nvPr/>
        </p:nvSpPr>
        <p:spPr>
          <a:xfrm>
            <a:off x="2895600" y="3352800"/>
            <a:ext cx="5029200" cy="923330"/>
          </a:xfrm>
          <a:prstGeom prst="rect">
            <a:avLst/>
          </a:prstGeom>
          <a:noFill/>
        </p:spPr>
        <p:txBody>
          <a:bodyPr wrap="square" rtlCol="0">
            <a:spAutoFit/>
          </a:bodyPr>
          <a:lstStyle/>
          <a:p>
            <a:pPr>
              <a:defRPr/>
            </a:pPr>
            <a:r>
              <a:rPr lang="en-US">
                <a:solidFill>
                  <a:prstClr val="black"/>
                </a:solidFill>
                <a:latin typeface="Calibri"/>
              </a:rPr>
              <a:t>Screen shot of Access Board web site home page.  Red row near top says The Board, Guidelines &amp; Standards, Training, Enforcement, Research.</a:t>
            </a:r>
          </a:p>
        </p:txBody>
      </p:sp>
      <p:sp>
        <p:nvSpPr>
          <p:cNvPr id="7" name="Title 5">
            <a:extLst>
              <a:ext uri="{FF2B5EF4-FFF2-40B4-BE49-F238E27FC236}">
                <a16:creationId xmlns:a16="http://schemas.microsoft.com/office/drawing/2014/main" id="{694ECD68-FB04-4EE4-9432-6E20EDC96E98}"/>
              </a:ext>
            </a:extLst>
          </p:cNvPr>
          <p:cNvSpPr txBox="1">
            <a:spLocks noGrp="1"/>
          </p:cNvSpPr>
          <p:nvPr>
            <p:ph type="title" idx="4294967295"/>
          </p:nvPr>
        </p:nvSpPr>
        <p:spPr>
          <a:xfrm>
            <a:off x="204281" y="34804"/>
            <a:ext cx="11721830" cy="11430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base">
              <a:defRPr/>
            </a:pPr>
            <a:r>
              <a:rPr lang="en-US" sz="5400" b="1" dirty="0">
                <a:solidFill>
                  <a:prstClr val="black"/>
                </a:solidFill>
                <a:latin typeface="Calibri"/>
              </a:rPr>
              <a:t>Dining &amp; Work Surfaces (§226) </a:t>
            </a:r>
          </a:p>
        </p:txBody>
      </p:sp>
      <p:sp>
        <p:nvSpPr>
          <p:cNvPr id="6" name="Rectangle 5">
            <a:extLst>
              <a:ext uri="{FF2B5EF4-FFF2-40B4-BE49-F238E27FC236}">
                <a16:creationId xmlns:a16="http://schemas.microsoft.com/office/drawing/2014/main" id="{1E6D52F5-8A5A-4AD7-90EE-E2F6BF71C625}"/>
              </a:ext>
            </a:extLst>
          </p:cNvPr>
          <p:cNvSpPr/>
          <p:nvPr/>
        </p:nvSpPr>
        <p:spPr>
          <a:xfrm>
            <a:off x="2219738" y="914400"/>
            <a:ext cx="7772400" cy="2123658"/>
          </a:xfrm>
          <a:prstGeom prst="rect">
            <a:avLst/>
          </a:prstGeom>
        </p:spPr>
        <p:txBody>
          <a:bodyPr wrap="square">
            <a:spAutoFit/>
          </a:bodyPr>
          <a:lstStyle/>
          <a:p>
            <a:pPr marL="342900" indent="-342900">
              <a:spcBef>
                <a:spcPct val="20000"/>
              </a:spcBef>
              <a:buFont typeface="Arial" pitchFamily="34" charset="0"/>
              <a:buChar char="•"/>
              <a:defRPr/>
            </a:pPr>
            <a:endParaRPr lang="en-US" sz="3000" b="1" dirty="0">
              <a:solidFill>
                <a:prstClr val="black"/>
              </a:solidFill>
              <a:latin typeface="Calibri"/>
              <a:ea typeface="Times New Roman" pitchFamily="18" charset="0"/>
              <a:cs typeface="Arial" charset="0"/>
            </a:endParaRPr>
          </a:p>
          <a:p>
            <a:pPr marL="342900" indent="-342900">
              <a:spcBef>
                <a:spcPct val="20000"/>
              </a:spcBef>
              <a:buFont typeface="Arial" pitchFamily="34" charset="0"/>
              <a:buChar char="•"/>
              <a:defRPr/>
            </a:pPr>
            <a:r>
              <a:rPr lang="en-US" sz="3000" b="1" dirty="0">
                <a:solidFill>
                  <a:prstClr val="black"/>
                </a:solidFill>
                <a:latin typeface="Calibri"/>
                <a:ea typeface="Times New Roman" pitchFamily="18" charset="0"/>
                <a:cs typeface="Arial" charset="0"/>
              </a:rPr>
              <a:t>Access to at least 5% of surfaces </a:t>
            </a:r>
          </a:p>
          <a:p>
            <a:pPr marL="342900" indent="-342900">
              <a:spcBef>
                <a:spcPct val="20000"/>
              </a:spcBef>
              <a:buFont typeface="Arial" pitchFamily="34" charset="0"/>
              <a:buChar char="•"/>
              <a:defRPr/>
            </a:pPr>
            <a:r>
              <a:rPr lang="en-US" sz="3000" b="1" dirty="0">
                <a:solidFill>
                  <a:prstClr val="black"/>
                </a:solidFill>
                <a:latin typeface="Calibri"/>
                <a:ea typeface="Times New Roman" pitchFamily="18" charset="0"/>
                <a:cs typeface="Arial" charset="0"/>
              </a:rPr>
              <a:t>Applies to both standing and seating spaces Dispersion within space/ facility required</a:t>
            </a:r>
          </a:p>
        </p:txBody>
      </p:sp>
      <p:pic>
        <p:nvPicPr>
          <p:cNvPr id="4" name="Graphic 3" descr="dining table">
            <a:extLst>
              <a:ext uri="{FF2B5EF4-FFF2-40B4-BE49-F238E27FC236}">
                <a16:creationId xmlns:a16="http://schemas.microsoft.com/office/drawing/2014/main" id="{BD500028-8E18-47F2-B3BD-CF1926332EA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788809" y="3313132"/>
            <a:ext cx="2630469" cy="2630469"/>
          </a:xfrm>
          <a:prstGeom prst="rect">
            <a:avLst/>
          </a:prstGeom>
        </p:spPr>
      </p:pic>
      <p:pic>
        <p:nvPicPr>
          <p:cNvPr id="5" name="Graphic 4" descr="work surface (desk)">
            <a:extLst>
              <a:ext uri="{FF2B5EF4-FFF2-40B4-BE49-F238E27FC236}">
                <a16:creationId xmlns:a16="http://schemas.microsoft.com/office/drawing/2014/main" id="{D0B0B8A5-6CB5-4D06-90FE-9CC59FD5F11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761966" y="3581401"/>
            <a:ext cx="2630469" cy="2630469"/>
          </a:xfrm>
          <a:prstGeom prst="rect">
            <a:avLst/>
          </a:prstGeom>
        </p:spPr>
      </p:pic>
    </p:spTree>
    <p:extLst>
      <p:ext uri="{BB962C8B-B14F-4D97-AF65-F5344CB8AC3E}">
        <p14:creationId xmlns:p14="http://schemas.microsoft.com/office/powerpoint/2010/main" val="394422184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982E5A-3B0B-45A8-BED5-0874E116B458}"/>
              </a:ext>
            </a:extLst>
          </p:cNvPr>
          <p:cNvSpPr>
            <a:spLocks noGrp="1"/>
          </p:cNvSpPr>
          <p:nvPr>
            <p:ph type="title"/>
          </p:nvPr>
        </p:nvSpPr>
        <p:spPr/>
        <p:txBody>
          <a:bodyPr>
            <a:normAutofit/>
          </a:bodyPr>
          <a:lstStyle/>
          <a:p>
            <a:r>
              <a:rPr lang="en-US" dirty="0"/>
              <a:t>Tray Slides</a:t>
            </a:r>
          </a:p>
        </p:txBody>
      </p:sp>
      <p:sp>
        <p:nvSpPr>
          <p:cNvPr id="3" name="Slide Number Placeholder 2">
            <a:extLst>
              <a:ext uri="{FF2B5EF4-FFF2-40B4-BE49-F238E27FC236}">
                <a16:creationId xmlns:a16="http://schemas.microsoft.com/office/drawing/2014/main" id="{75704A9C-B5AC-4EC4-AB68-9C3F592A0E47}"/>
              </a:ext>
            </a:extLst>
          </p:cNvPr>
          <p:cNvSpPr>
            <a:spLocks noGrp="1"/>
          </p:cNvSpPr>
          <p:nvPr>
            <p:ph type="sldNum" sz="quarter" idx="12"/>
          </p:nvPr>
        </p:nvSpPr>
        <p:spPr/>
        <p:txBody>
          <a:bodyPr/>
          <a:lstStyle/>
          <a:p>
            <a:fld id="{07876EDB-41FD-4DDF-A95C-019C9BEBC7D2}" type="slidenum">
              <a:rPr lang="en-US">
                <a:solidFill>
                  <a:prstClr val="black">
                    <a:tint val="75000"/>
                  </a:prstClr>
                </a:solidFill>
                <a:latin typeface="Calibri"/>
              </a:rPr>
              <a:pPr/>
              <a:t>58</a:t>
            </a:fld>
            <a:endParaRPr lang="en-US">
              <a:solidFill>
                <a:prstClr val="black">
                  <a:tint val="75000"/>
                </a:prstClr>
              </a:solidFill>
              <a:latin typeface="Calibri"/>
            </a:endParaRPr>
          </a:p>
        </p:txBody>
      </p:sp>
      <p:sp>
        <p:nvSpPr>
          <p:cNvPr id="6" name="Content Placeholder 4">
            <a:extLst>
              <a:ext uri="{FF2B5EF4-FFF2-40B4-BE49-F238E27FC236}">
                <a16:creationId xmlns:a16="http://schemas.microsoft.com/office/drawing/2014/main" id="{47A40833-AB99-4C10-917E-76A3752AD4AB}"/>
              </a:ext>
            </a:extLst>
          </p:cNvPr>
          <p:cNvSpPr txBox="1">
            <a:spLocks/>
          </p:cNvSpPr>
          <p:nvPr/>
        </p:nvSpPr>
        <p:spPr>
          <a:xfrm>
            <a:off x="2074606" y="5334001"/>
            <a:ext cx="7157884" cy="806799"/>
          </a:xfrm>
          <a:prstGeom prst="rect">
            <a:avLst/>
          </a:prstGeom>
        </p:spPr>
        <p:txBody>
          <a:bodyPr vert="horz" lIns="68580" tIns="34290" rIns="68580" bIns="3429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defRPr/>
            </a:pPr>
            <a:r>
              <a:rPr lang="en-US" sz="2800" b="1" dirty="0">
                <a:solidFill>
                  <a:prstClr val="black"/>
                </a:solidFill>
                <a:latin typeface="Calibri"/>
              </a:rPr>
              <a:t>Tray slides are not required but must comply where provided  </a:t>
            </a:r>
            <a:endParaRPr lang="en-US" sz="2800" dirty="0">
              <a:solidFill>
                <a:srgbClr val="000000"/>
              </a:solidFill>
              <a:latin typeface="Calibri"/>
            </a:endParaRPr>
          </a:p>
        </p:txBody>
      </p:sp>
      <p:pic>
        <p:nvPicPr>
          <p:cNvPr id="9" name="Content Placeholder 8" descr="tray slide 28&quot; - 34&quot; high">
            <a:extLst>
              <a:ext uri="{FF2B5EF4-FFF2-40B4-BE49-F238E27FC236}">
                <a16:creationId xmlns:a16="http://schemas.microsoft.com/office/drawing/2014/main" id="{DA2BEDFB-1DA2-4131-9715-888C6510544A}"/>
              </a:ext>
            </a:extLst>
          </p:cNvPr>
          <p:cNvPicPr>
            <a:picLocks noGrp="1" noChangeAspect="1"/>
          </p:cNvPicPr>
          <p:nvPr>
            <p:ph idx="1"/>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3537810" y="1417638"/>
            <a:ext cx="5116381" cy="3763962"/>
          </a:xfrm>
          <a:prstGeom prst="rect">
            <a:avLst/>
          </a:prstGeom>
          <a:ln>
            <a:solidFill>
              <a:schemeClr val="tx1"/>
            </a:solidFill>
          </a:ln>
        </p:spPr>
      </p:pic>
    </p:spTree>
    <p:extLst>
      <p:ext uri="{BB962C8B-B14F-4D97-AF65-F5344CB8AC3E}">
        <p14:creationId xmlns:p14="http://schemas.microsoft.com/office/powerpoint/2010/main" val="54067983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BF79767-2846-4159-940C-CF9AECC30ADD}"/>
              </a:ext>
            </a:extLst>
          </p:cNvPr>
          <p:cNvSpPr>
            <a:spLocks noGrp="1"/>
          </p:cNvSpPr>
          <p:nvPr>
            <p:ph type="sldNum" sz="quarter" idx="12"/>
          </p:nvPr>
        </p:nvSpPr>
        <p:spPr/>
        <p:txBody>
          <a:bodyPr/>
          <a:lstStyle/>
          <a:p>
            <a:pPr>
              <a:defRPr/>
            </a:pPr>
            <a:fld id="{07876EDB-41FD-4DDF-A95C-019C9BEBC7D2}" type="slidenum">
              <a:rPr lang="en-US" sz="2000">
                <a:solidFill>
                  <a:prstClr val="black">
                    <a:tint val="75000"/>
                  </a:prstClr>
                </a:solidFill>
                <a:latin typeface="Calibri"/>
              </a:rPr>
              <a:pPr>
                <a:defRPr/>
              </a:pPr>
              <a:t>59</a:t>
            </a:fld>
            <a:endParaRPr lang="en-US" sz="2000">
              <a:solidFill>
                <a:prstClr val="black">
                  <a:tint val="75000"/>
                </a:prstClr>
              </a:solidFill>
              <a:latin typeface="Calibri"/>
            </a:endParaRPr>
          </a:p>
        </p:txBody>
      </p:sp>
      <p:sp>
        <p:nvSpPr>
          <p:cNvPr id="9" name="TextBox 8" hidden="1"/>
          <p:cNvSpPr txBox="1"/>
          <p:nvPr/>
        </p:nvSpPr>
        <p:spPr>
          <a:xfrm>
            <a:off x="2895600" y="3352800"/>
            <a:ext cx="5029200" cy="923330"/>
          </a:xfrm>
          <a:prstGeom prst="rect">
            <a:avLst/>
          </a:prstGeom>
          <a:noFill/>
        </p:spPr>
        <p:txBody>
          <a:bodyPr wrap="square" rtlCol="0">
            <a:spAutoFit/>
          </a:bodyPr>
          <a:lstStyle/>
          <a:p>
            <a:pPr>
              <a:defRPr/>
            </a:pPr>
            <a:r>
              <a:rPr lang="en-US">
                <a:solidFill>
                  <a:prstClr val="black"/>
                </a:solidFill>
                <a:latin typeface="Calibri"/>
              </a:rPr>
              <a:t>Screen shot of Access Board web site home page.  Red row near top says The Board, Guidelines &amp; Standards, Training, Enforcement, Research.</a:t>
            </a:r>
          </a:p>
        </p:txBody>
      </p:sp>
      <p:sp>
        <p:nvSpPr>
          <p:cNvPr id="7" name="Title 5">
            <a:extLst>
              <a:ext uri="{FF2B5EF4-FFF2-40B4-BE49-F238E27FC236}">
                <a16:creationId xmlns:a16="http://schemas.microsoft.com/office/drawing/2014/main" id="{694ECD68-FB04-4EE4-9432-6E20EDC96E98}"/>
              </a:ext>
            </a:extLst>
          </p:cNvPr>
          <p:cNvSpPr txBox="1">
            <a:spLocks noGrp="1"/>
          </p:cNvSpPr>
          <p:nvPr>
            <p:ph type="title" idx="4294967295"/>
          </p:nvPr>
        </p:nvSpPr>
        <p:spPr>
          <a:xfrm>
            <a:off x="204281" y="34804"/>
            <a:ext cx="11721830" cy="11430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base">
              <a:defRPr/>
            </a:pPr>
            <a:r>
              <a:rPr lang="en-US" sz="5400" b="1" dirty="0">
                <a:solidFill>
                  <a:prstClr val="black"/>
                </a:solidFill>
                <a:latin typeface="Calibri"/>
              </a:rPr>
              <a:t>Recreation/Rehabilitation  Facilities</a:t>
            </a:r>
          </a:p>
        </p:txBody>
      </p:sp>
      <p:sp>
        <p:nvSpPr>
          <p:cNvPr id="2" name="TextBox 1">
            <a:extLst>
              <a:ext uri="{FF2B5EF4-FFF2-40B4-BE49-F238E27FC236}">
                <a16:creationId xmlns:a16="http://schemas.microsoft.com/office/drawing/2014/main" id="{040BCDEA-0611-43E2-9EA2-DF9C80A069FA}"/>
              </a:ext>
            </a:extLst>
          </p:cNvPr>
          <p:cNvSpPr txBox="1"/>
          <p:nvPr/>
        </p:nvSpPr>
        <p:spPr>
          <a:xfrm>
            <a:off x="399465" y="1979011"/>
            <a:ext cx="5797685" cy="4062651"/>
          </a:xfrm>
          <a:prstGeom prst="rect">
            <a:avLst/>
          </a:prstGeom>
          <a:noFill/>
        </p:spPr>
        <p:txBody>
          <a:bodyPr wrap="square" rtlCol="0">
            <a:spAutoFit/>
          </a:bodyPr>
          <a:lstStyle/>
          <a:p>
            <a:r>
              <a:rPr lang="en-US" sz="4000" dirty="0"/>
              <a:t>Play areas</a:t>
            </a:r>
          </a:p>
          <a:p>
            <a:r>
              <a:rPr lang="en-US" sz="4000" dirty="0"/>
              <a:t>Exercise or workout rooms</a:t>
            </a:r>
          </a:p>
          <a:p>
            <a:r>
              <a:rPr lang="en-US" sz="4000" dirty="0"/>
              <a:t>Exercise equipment</a:t>
            </a:r>
          </a:p>
          <a:p>
            <a:r>
              <a:rPr lang="en-US" sz="4000" dirty="0"/>
              <a:t>Locker rooms</a:t>
            </a:r>
          </a:p>
          <a:p>
            <a:r>
              <a:rPr lang="en-US" sz="4000" dirty="0"/>
              <a:t>Swimming pools</a:t>
            </a:r>
          </a:p>
          <a:p>
            <a:r>
              <a:rPr lang="en-US" sz="4000" dirty="0"/>
              <a:t>Spas or Saunas</a:t>
            </a:r>
          </a:p>
          <a:p>
            <a:endParaRPr lang="en-US" dirty="0"/>
          </a:p>
        </p:txBody>
      </p:sp>
      <p:pic>
        <p:nvPicPr>
          <p:cNvPr id="8" name="Picture 7" descr="Children's play area">
            <a:extLst>
              <a:ext uri="{FF2B5EF4-FFF2-40B4-BE49-F238E27FC236}">
                <a16:creationId xmlns:a16="http://schemas.microsoft.com/office/drawing/2014/main" id="{7F7675F2-FFEA-4E22-B876-BEDA49BD8284}"/>
              </a:ext>
            </a:extLst>
          </p:cNvPr>
          <p:cNvPicPr>
            <a:picLocks noChangeAspect="1"/>
          </p:cNvPicPr>
          <p:nvPr/>
        </p:nvPicPr>
        <p:blipFill>
          <a:blip r:embed="rId2"/>
          <a:stretch>
            <a:fillRect/>
          </a:stretch>
        </p:blipFill>
        <p:spPr>
          <a:xfrm>
            <a:off x="6823303" y="2463324"/>
            <a:ext cx="4483082" cy="2607507"/>
          </a:xfrm>
          <a:prstGeom prst="rect">
            <a:avLst/>
          </a:prstGeom>
        </p:spPr>
      </p:pic>
    </p:spTree>
    <p:extLst>
      <p:ext uri="{BB962C8B-B14F-4D97-AF65-F5344CB8AC3E}">
        <p14:creationId xmlns:p14="http://schemas.microsoft.com/office/powerpoint/2010/main" val="5286092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4"/>
          <p:cNvSpPr>
            <a:spLocks noGrp="1"/>
          </p:cNvSpPr>
          <p:nvPr/>
        </p:nvSpPr>
        <p:spPr>
          <a:xfrm>
            <a:off x="8222813" y="6018945"/>
            <a:ext cx="2133600" cy="54927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7876EDB-41FD-4DDF-A95C-019C9BEBC7D2}" type="slidenum">
              <a:rPr lang="en-US" sz="1200" smtClean="0">
                <a:solidFill>
                  <a:schemeClr val="bg1">
                    <a:lumMod val="50000"/>
                  </a:schemeClr>
                </a:solidFill>
              </a:rPr>
              <a:pPr/>
              <a:t>6</a:t>
            </a:fld>
            <a:endParaRPr lang="en-US" sz="1200" dirty="0">
              <a:solidFill>
                <a:schemeClr val="bg1">
                  <a:lumMod val="50000"/>
                </a:schemeClr>
              </a:solidFill>
            </a:endParaRPr>
          </a:p>
        </p:txBody>
      </p:sp>
      <p:sp>
        <p:nvSpPr>
          <p:cNvPr id="2" name="Title 1">
            <a:extLst>
              <a:ext uri="{FF2B5EF4-FFF2-40B4-BE49-F238E27FC236}">
                <a16:creationId xmlns:a16="http://schemas.microsoft.com/office/drawing/2014/main" id="{A80654E7-B3B7-45AB-B6AB-432BEF95DE5C}"/>
              </a:ext>
            </a:extLst>
          </p:cNvPr>
          <p:cNvSpPr>
            <a:spLocks noGrp="1"/>
          </p:cNvSpPr>
          <p:nvPr>
            <p:ph type="title"/>
          </p:nvPr>
        </p:nvSpPr>
        <p:spPr>
          <a:xfrm>
            <a:off x="1981200" y="609600"/>
            <a:ext cx="8229600" cy="1143000"/>
          </a:xfrm>
        </p:spPr>
        <p:txBody>
          <a:bodyPr>
            <a:normAutofit fontScale="90000"/>
          </a:bodyPr>
          <a:lstStyle/>
          <a:p>
            <a:pPr lvl="0">
              <a:spcBef>
                <a:spcPts val="0"/>
              </a:spcBef>
            </a:pPr>
            <a:r>
              <a:rPr lang="en-US" sz="6000" b="1" dirty="0">
                <a:solidFill>
                  <a:prstClr val="black"/>
                </a:solidFill>
                <a:ea typeface="+mn-ea"/>
                <a:cs typeface="+mn-cs"/>
              </a:rPr>
              <a:t>Patient Sleeping Rooms</a:t>
            </a:r>
            <a:br>
              <a:rPr lang="en-US" sz="5300" b="1" dirty="0">
                <a:solidFill>
                  <a:prstClr val="black"/>
                </a:solidFill>
                <a:ea typeface="+mn-ea"/>
                <a:cs typeface="+mn-cs"/>
              </a:rPr>
            </a:br>
            <a:endParaRPr lang="en-US" dirty="0"/>
          </a:p>
        </p:txBody>
      </p:sp>
      <p:sp>
        <p:nvSpPr>
          <p:cNvPr id="3" name="Content Placeholder 2"/>
          <p:cNvSpPr>
            <a:spLocks noGrp="1"/>
          </p:cNvSpPr>
          <p:nvPr>
            <p:ph idx="4294967295"/>
          </p:nvPr>
        </p:nvSpPr>
        <p:spPr>
          <a:xfrm>
            <a:off x="2667000" y="1747652"/>
            <a:ext cx="6858000" cy="4343400"/>
          </a:xfrm>
        </p:spPr>
        <p:txBody>
          <a:bodyPr>
            <a:normAutofit fontScale="92500" lnSpcReduction="10000"/>
          </a:bodyPr>
          <a:lstStyle/>
          <a:p>
            <a:r>
              <a:rPr lang="en-US" sz="3700" b="1" dirty="0">
                <a:solidFill>
                  <a:srgbClr val="000000"/>
                </a:solidFill>
              </a:rPr>
              <a:t>§</a:t>
            </a:r>
            <a:r>
              <a:rPr lang="en-US" sz="3700" b="1" dirty="0"/>
              <a:t>223.2 - Hospitals, Rehabilitation Facilities, Psychiatric Facilities and Detoxification Facilities:</a:t>
            </a:r>
          </a:p>
          <a:p>
            <a:pPr marL="0" indent="0">
              <a:buNone/>
            </a:pPr>
            <a:r>
              <a:rPr lang="en-US" sz="3600" b="1" dirty="0"/>
              <a:t>    </a:t>
            </a:r>
            <a:r>
              <a:rPr lang="en-US" sz="3700" b="1" dirty="0"/>
              <a:t>Conditions Affecting Mobility </a:t>
            </a:r>
          </a:p>
          <a:p>
            <a:pPr marL="1312863" lvl="1" indent="0"/>
            <a:r>
              <a:rPr lang="en-US" sz="3700" b="1" dirty="0"/>
              <a:t> Specializing	100%</a:t>
            </a:r>
          </a:p>
          <a:p>
            <a:pPr marL="1312863" lvl="1" indent="0"/>
            <a:r>
              <a:rPr lang="en-US" sz="3700" b="1" dirty="0"/>
              <a:t> Not specializing	  10%</a:t>
            </a:r>
          </a:p>
          <a:p>
            <a:endParaRPr lang="en-US" sz="2600" b="1" dirty="0"/>
          </a:p>
          <a:p>
            <a:r>
              <a:rPr lang="en-US" sz="3700" b="1" dirty="0">
                <a:solidFill>
                  <a:srgbClr val="000000"/>
                </a:solidFill>
              </a:rPr>
              <a:t>§</a:t>
            </a:r>
            <a:r>
              <a:rPr lang="en-US" sz="3700" b="1" dirty="0"/>
              <a:t>223.3 Long-term care:	  50%</a:t>
            </a:r>
          </a:p>
          <a:p>
            <a:pPr>
              <a:buNone/>
            </a:pPr>
            <a:endParaRPr lang="en-US" dirty="0">
              <a:solidFill>
                <a:srgbClr val="002060"/>
              </a:solidFill>
            </a:endParaRPr>
          </a:p>
          <a:p>
            <a:pPr>
              <a:buNone/>
            </a:pPr>
            <a:endParaRPr lang="en-US" dirty="0">
              <a:solidFill>
                <a:srgbClr val="002060"/>
              </a:solidFill>
            </a:endParaRPr>
          </a:p>
        </p:txBody>
      </p:sp>
    </p:spTree>
    <p:extLst>
      <p:ext uri="{BB962C8B-B14F-4D97-AF65-F5344CB8AC3E}">
        <p14:creationId xmlns:p14="http://schemas.microsoft.com/office/powerpoint/2010/main" val="230651385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2">
            <a:extLst>
              <a:ext uri="{FF2B5EF4-FFF2-40B4-BE49-F238E27FC236}">
                <a16:creationId xmlns:a16="http://schemas.microsoft.com/office/drawing/2014/main" id="{CFE5018D-1502-429A-8D66-981A22BD6653}"/>
              </a:ext>
            </a:extLst>
          </p:cNvPr>
          <p:cNvSpPr txBox="1">
            <a:spLocks/>
          </p:cNvSpPr>
          <p:nvPr/>
        </p:nvSpPr>
        <p:spPr bwMode="auto">
          <a:xfrm>
            <a:off x="8153400" y="6492876"/>
            <a:ext cx="2133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defPPr>
              <a:defRPr lang="en-US"/>
            </a:defPPr>
            <a:lvl1pPr algn="r" rtl="0" eaLnBrk="1" fontAlgn="base" hangingPunct="1">
              <a:spcBef>
                <a:spcPct val="20000"/>
              </a:spcBef>
              <a:spcAft>
                <a:spcPct val="0"/>
              </a:spcAft>
              <a:buFont typeface="Arial" panose="020B0604020202020204" pitchFamily="34" charset="0"/>
              <a:buChar char="•"/>
              <a:defRPr sz="3200" kern="1200">
                <a:solidFill>
                  <a:schemeClr val="tx1"/>
                </a:solidFill>
                <a:latin typeface="Calibri" panose="020F0502020204030204" pitchFamily="34" charset="0"/>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Calibri" panose="020F0502020204030204" pitchFamily="34" charset="0"/>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Calibri" panose="020F0502020204030204" pitchFamily="34" charset="0"/>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mn-cs"/>
              </a:defRPr>
            </a:lvl5pPr>
            <a:lvl6pPr marL="25146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mn-cs"/>
              </a:defRPr>
            </a:lvl6pPr>
            <a:lvl7pPr marL="29718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mn-cs"/>
              </a:defRPr>
            </a:lvl7pPr>
            <a:lvl8pPr marL="34290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mn-cs"/>
              </a:defRPr>
            </a:lvl8pPr>
            <a:lvl9pPr marL="38862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mn-cs"/>
              </a:defRPr>
            </a:lvl9pPr>
          </a:lstStyle>
          <a:p>
            <a:pPr>
              <a:spcBef>
                <a:spcPct val="0"/>
              </a:spcBef>
              <a:buNone/>
            </a:pPr>
            <a:fld id="{FA31B72B-CCE7-48A9-87F4-63DCC4A210B8}" type="slidenum">
              <a:rPr lang="en-US" altLang="en-US" sz="1400">
                <a:solidFill>
                  <a:srgbClr val="898989"/>
                </a:solidFill>
              </a:rPr>
              <a:pPr>
                <a:spcBef>
                  <a:spcPct val="0"/>
                </a:spcBef>
                <a:buNone/>
              </a:pPr>
              <a:t>60</a:t>
            </a:fld>
            <a:endParaRPr lang="en-US" altLang="en-US" sz="1400" dirty="0">
              <a:solidFill>
                <a:srgbClr val="898989"/>
              </a:solidFill>
            </a:endParaRPr>
          </a:p>
        </p:txBody>
      </p:sp>
      <p:sp>
        <p:nvSpPr>
          <p:cNvPr id="664579" name="Title 1">
            <a:extLst>
              <a:ext uri="{FF2B5EF4-FFF2-40B4-BE49-F238E27FC236}">
                <a16:creationId xmlns:a16="http://schemas.microsoft.com/office/drawing/2014/main" id="{E832DE0C-FAF5-44C4-BBD2-57EA85DAAED4}"/>
              </a:ext>
            </a:extLst>
          </p:cNvPr>
          <p:cNvSpPr>
            <a:spLocks noGrp="1"/>
          </p:cNvSpPr>
          <p:nvPr>
            <p:ph type="ctrTitle"/>
          </p:nvPr>
        </p:nvSpPr>
        <p:spPr>
          <a:xfrm>
            <a:off x="2209800" y="0"/>
            <a:ext cx="7543800" cy="990600"/>
          </a:xfrm>
        </p:spPr>
        <p:txBody>
          <a:bodyPr/>
          <a:lstStyle/>
          <a:p>
            <a:pPr eaLnBrk="1" hangingPunct="1"/>
            <a:r>
              <a:rPr lang="en-US" altLang="en-US" sz="4800" b="1" dirty="0"/>
              <a:t>Children’s Toilets</a:t>
            </a:r>
          </a:p>
        </p:txBody>
      </p:sp>
      <p:sp>
        <p:nvSpPr>
          <p:cNvPr id="664580" name="Subtitle 2">
            <a:extLst>
              <a:ext uri="{FF2B5EF4-FFF2-40B4-BE49-F238E27FC236}">
                <a16:creationId xmlns:a16="http://schemas.microsoft.com/office/drawing/2014/main" id="{050EE3EF-53AD-4875-8810-69257B5495B9}"/>
              </a:ext>
            </a:extLst>
          </p:cNvPr>
          <p:cNvSpPr>
            <a:spLocks noGrp="1"/>
          </p:cNvSpPr>
          <p:nvPr>
            <p:ph type="subTitle" idx="1"/>
          </p:nvPr>
        </p:nvSpPr>
        <p:spPr>
          <a:xfrm>
            <a:off x="1828800" y="914400"/>
            <a:ext cx="8382000" cy="1066800"/>
          </a:xfrm>
        </p:spPr>
        <p:txBody>
          <a:bodyPr/>
          <a:lstStyle/>
          <a:p>
            <a:pPr eaLnBrk="1" hangingPunct="1"/>
            <a:r>
              <a:rPr lang="en-US" altLang="en-US" b="1">
                <a:solidFill>
                  <a:schemeClr val="tx1"/>
                </a:solidFill>
              </a:rPr>
              <a:t>Advisory information provides guidance according to age group</a:t>
            </a:r>
          </a:p>
        </p:txBody>
      </p:sp>
      <p:graphicFrame>
        <p:nvGraphicFramePr>
          <p:cNvPr id="5" name="Table 4">
            <a:extLst>
              <a:ext uri="{FF2B5EF4-FFF2-40B4-BE49-F238E27FC236}">
                <a16:creationId xmlns:a16="http://schemas.microsoft.com/office/drawing/2014/main" id="{40D103EE-A7D4-450B-9AD8-2FA6112A7FCB}"/>
              </a:ext>
            </a:extLst>
          </p:cNvPr>
          <p:cNvGraphicFramePr>
            <a:graphicFrameLocks noGrp="1"/>
          </p:cNvGraphicFramePr>
          <p:nvPr>
            <p:extLst>
              <p:ext uri="{D42A27DB-BD31-4B8C-83A1-F6EECF244321}">
                <p14:modId xmlns:p14="http://schemas.microsoft.com/office/powerpoint/2010/main" val="1862556649"/>
              </p:ext>
            </p:extLst>
          </p:nvPr>
        </p:nvGraphicFramePr>
        <p:xfrm>
          <a:off x="1828800" y="2133601"/>
          <a:ext cx="8534400" cy="3635375"/>
        </p:xfrm>
        <a:graphic>
          <a:graphicData uri="http://schemas.openxmlformats.org/drawingml/2006/table">
            <a:tbl>
              <a:tblPr firstRow="1"/>
              <a:tblGrid>
                <a:gridCol w="2514600">
                  <a:extLst>
                    <a:ext uri="{9D8B030D-6E8A-4147-A177-3AD203B41FA5}">
                      <a16:colId xmlns:a16="http://schemas.microsoft.com/office/drawing/2014/main" val="20000"/>
                    </a:ext>
                  </a:extLst>
                </a:gridCol>
                <a:gridCol w="2057400">
                  <a:extLst>
                    <a:ext uri="{9D8B030D-6E8A-4147-A177-3AD203B41FA5}">
                      <a16:colId xmlns:a16="http://schemas.microsoft.com/office/drawing/2014/main" val="20001"/>
                    </a:ext>
                  </a:extLst>
                </a:gridCol>
                <a:gridCol w="2057400">
                  <a:extLst>
                    <a:ext uri="{9D8B030D-6E8A-4147-A177-3AD203B41FA5}">
                      <a16:colId xmlns:a16="http://schemas.microsoft.com/office/drawing/2014/main" val="20002"/>
                    </a:ext>
                  </a:extLst>
                </a:gridCol>
                <a:gridCol w="1905000">
                  <a:extLst>
                    <a:ext uri="{9D8B030D-6E8A-4147-A177-3AD203B41FA5}">
                      <a16:colId xmlns:a16="http://schemas.microsoft.com/office/drawing/2014/main" val="20003"/>
                    </a:ext>
                  </a:extLst>
                </a:gridCol>
              </a:tblGrid>
              <a:tr h="612775">
                <a:tc>
                  <a:txBody>
                    <a:bodyPr/>
                    <a:lstStyle/>
                    <a:p>
                      <a:pPr marL="0" marR="0" algn="ctr">
                        <a:lnSpc>
                          <a:spcPct val="115000"/>
                        </a:lnSpc>
                        <a:spcBef>
                          <a:spcPts val="0"/>
                        </a:spcBef>
                        <a:spcAft>
                          <a:spcPts val="0"/>
                        </a:spcAft>
                      </a:pPr>
                      <a:r>
                        <a:rPr lang="en-US" sz="1800" b="1" dirty="0">
                          <a:latin typeface="Calibri" pitchFamily="34" charset="0"/>
                          <a:ea typeface="Times New Roman"/>
                          <a:cs typeface="Times New Roman"/>
                        </a:rPr>
                        <a:t> </a:t>
                      </a:r>
                      <a:endParaRPr lang="en-US" sz="1800" b="1" dirty="0">
                        <a:latin typeface="Calibri"/>
                        <a:ea typeface="Calibri"/>
                        <a:cs typeface="Times New Roman"/>
                      </a:endParaRPr>
                    </a:p>
                  </a:txBody>
                  <a:tcPr marL="28575" marR="28575" marT="47631" marB="47631"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marL="0" marR="0" algn="ctr">
                        <a:lnSpc>
                          <a:spcPct val="115000"/>
                        </a:lnSpc>
                        <a:spcBef>
                          <a:spcPts val="0"/>
                        </a:spcBef>
                        <a:spcAft>
                          <a:spcPts val="0"/>
                        </a:spcAft>
                      </a:pPr>
                      <a:r>
                        <a:rPr lang="en-US" sz="1800" b="1" dirty="0">
                          <a:latin typeface="Calibri" pitchFamily="34" charset="0"/>
                          <a:ea typeface="Times New Roman"/>
                          <a:cs typeface="Times New Roman"/>
                        </a:rPr>
                        <a:t>Ages 3 &amp; 4</a:t>
                      </a:r>
                      <a:endParaRPr lang="en-US" sz="1800" b="1" dirty="0">
                        <a:latin typeface="Calibri"/>
                        <a:ea typeface="Calibri"/>
                        <a:cs typeface="Times New Roman"/>
                      </a:endParaRPr>
                    </a:p>
                  </a:txBody>
                  <a:tcPr marL="28575" marR="28575" marT="47631" marB="4763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algn="ctr">
                        <a:lnSpc>
                          <a:spcPct val="115000"/>
                        </a:lnSpc>
                        <a:spcBef>
                          <a:spcPts val="0"/>
                        </a:spcBef>
                        <a:spcAft>
                          <a:spcPts val="0"/>
                        </a:spcAft>
                      </a:pPr>
                      <a:r>
                        <a:rPr lang="en-US" sz="1800" b="1" dirty="0">
                          <a:latin typeface="Calibri" pitchFamily="34" charset="0"/>
                          <a:ea typeface="Times New Roman"/>
                          <a:cs typeface="Times New Roman"/>
                        </a:rPr>
                        <a:t>Ages 5 - 8</a:t>
                      </a:r>
                      <a:endParaRPr lang="en-US" sz="1800" b="1" dirty="0">
                        <a:latin typeface="Calibri"/>
                        <a:ea typeface="Calibri"/>
                        <a:cs typeface="Times New Roman"/>
                      </a:endParaRPr>
                    </a:p>
                  </a:txBody>
                  <a:tcPr marL="28575" marR="28575" marT="47631" marB="4763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marL="0" marR="0" algn="ctr">
                        <a:lnSpc>
                          <a:spcPct val="115000"/>
                        </a:lnSpc>
                        <a:spcBef>
                          <a:spcPts val="0"/>
                        </a:spcBef>
                        <a:spcAft>
                          <a:spcPts val="0"/>
                        </a:spcAft>
                      </a:pPr>
                      <a:r>
                        <a:rPr lang="en-US" sz="1800" b="1" dirty="0">
                          <a:latin typeface="Calibri" pitchFamily="34" charset="0"/>
                          <a:ea typeface="Times New Roman"/>
                          <a:cs typeface="Times New Roman"/>
                        </a:rPr>
                        <a:t>Ages 9 - 12</a:t>
                      </a:r>
                      <a:endParaRPr lang="en-US" sz="1800" b="1" dirty="0">
                        <a:latin typeface="Calibri"/>
                        <a:ea typeface="Calibri"/>
                        <a:cs typeface="Times New Roman"/>
                      </a:endParaRPr>
                    </a:p>
                  </a:txBody>
                  <a:tcPr marL="28575" marR="28575" marT="47631" marB="4763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0"/>
                  </a:ext>
                </a:extLst>
              </a:tr>
              <a:tr h="782024">
                <a:tc>
                  <a:txBody>
                    <a:bodyPr/>
                    <a:lstStyle/>
                    <a:p>
                      <a:pPr marL="0" marR="0">
                        <a:lnSpc>
                          <a:spcPct val="115000"/>
                        </a:lnSpc>
                        <a:spcBef>
                          <a:spcPts val="0"/>
                        </a:spcBef>
                        <a:spcAft>
                          <a:spcPts val="0"/>
                        </a:spcAft>
                      </a:pPr>
                      <a:r>
                        <a:rPr lang="en-US" sz="1800" b="1" dirty="0">
                          <a:latin typeface="Calibri" pitchFamily="34" charset="0"/>
                          <a:ea typeface="Times New Roman"/>
                          <a:cs typeface="Times New Roman"/>
                        </a:rPr>
                        <a:t>WC Centerline</a:t>
                      </a:r>
                      <a:endParaRPr lang="en-US" sz="1800" b="1" dirty="0">
                        <a:latin typeface="Calibri"/>
                        <a:ea typeface="Calibri"/>
                        <a:cs typeface="Times New Roman"/>
                      </a:endParaRPr>
                    </a:p>
                  </a:txBody>
                  <a:tcPr marL="28575" marR="28575" marT="47631" marB="4763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marL="0" marR="0" algn="ctr">
                        <a:lnSpc>
                          <a:spcPct val="115000"/>
                        </a:lnSpc>
                        <a:spcBef>
                          <a:spcPts val="0"/>
                        </a:spcBef>
                        <a:spcAft>
                          <a:spcPts val="0"/>
                        </a:spcAft>
                      </a:pPr>
                      <a:r>
                        <a:rPr lang="en-US" sz="1800" b="1" dirty="0">
                          <a:latin typeface="Calibri" pitchFamily="34" charset="0"/>
                          <a:ea typeface="Times New Roman"/>
                          <a:cs typeface="Times New Roman"/>
                        </a:rPr>
                        <a:t>12 in</a:t>
                      </a:r>
                      <a:endParaRPr lang="en-US" sz="1800" b="1" dirty="0">
                        <a:latin typeface="Calibri"/>
                        <a:ea typeface="Calibri"/>
                        <a:cs typeface="Times New Roman"/>
                      </a:endParaRPr>
                    </a:p>
                  </a:txBody>
                  <a:tcPr marL="28575" marR="28575" marT="47631" marB="4763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algn="ctr">
                        <a:lnSpc>
                          <a:spcPct val="115000"/>
                        </a:lnSpc>
                        <a:spcBef>
                          <a:spcPts val="0"/>
                        </a:spcBef>
                        <a:spcAft>
                          <a:spcPts val="0"/>
                        </a:spcAft>
                      </a:pPr>
                      <a:r>
                        <a:rPr lang="en-US" sz="1800" b="1" dirty="0">
                          <a:latin typeface="Calibri" pitchFamily="34" charset="0"/>
                          <a:ea typeface="Times New Roman"/>
                          <a:cs typeface="Times New Roman"/>
                        </a:rPr>
                        <a:t>12 - 15 in</a:t>
                      </a:r>
                      <a:endParaRPr lang="en-US" sz="1800" b="1" dirty="0">
                        <a:latin typeface="Calibri"/>
                        <a:ea typeface="Calibri"/>
                        <a:cs typeface="Times New Roman"/>
                      </a:endParaRPr>
                    </a:p>
                  </a:txBody>
                  <a:tcPr marL="28575" marR="28575" marT="47631" marB="47631"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marL="0" marR="0" algn="ctr">
                        <a:lnSpc>
                          <a:spcPct val="115000"/>
                        </a:lnSpc>
                        <a:spcBef>
                          <a:spcPts val="0"/>
                        </a:spcBef>
                        <a:spcAft>
                          <a:spcPts val="0"/>
                        </a:spcAft>
                      </a:pPr>
                      <a:r>
                        <a:rPr lang="en-US" sz="1800" b="1" dirty="0">
                          <a:latin typeface="Calibri" pitchFamily="34" charset="0"/>
                          <a:ea typeface="Times New Roman"/>
                          <a:cs typeface="Times New Roman"/>
                        </a:rPr>
                        <a:t>15 - 18 in</a:t>
                      </a:r>
                      <a:endParaRPr lang="en-US" sz="1800" b="1" dirty="0">
                        <a:latin typeface="Calibri"/>
                        <a:ea typeface="Calibri"/>
                        <a:cs typeface="Times New Roman"/>
                      </a:endParaRPr>
                    </a:p>
                  </a:txBody>
                  <a:tcPr marL="28575" marR="28575" marT="47631" marB="4763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1"/>
                  </a:ext>
                </a:extLst>
              </a:tr>
              <a:tr h="697400">
                <a:tc>
                  <a:txBody>
                    <a:bodyPr/>
                    <a:lstStyle/>
                    <a:p>
                      <a:pPr marL="0" marR="0">
                        <a:lnSpc>
                          <a:spcPct val="115000"/>
                        </a:lnSpc>
                        <a:spcBef>
                          <a:spcPts val="0"/>
                        </a:spcBef>
                        <a:spcAft>
                          <a:spcPts val="0"/>
                        </a:spcAft>
                      </a:pPr>
                      <a:r>
                        <a:rPr lang="en-US" sz="1800" b="1" dirty="0">
                          <a:latin typeface="Calibri" pitchFamily="34" charset="0"/>
                          <a:ea typeface="Times New Roman"/>
                          <a:cs typeface="Times New Roman"/>
                        </a:rPr>
                        <a:t>Toilet Seat Height</a:t>
                      </a:r>
                      <a:endParaRPr lang="en-US" sz="1800" b="1" dirty="0">
                        <a:latin typeface="Calibri"/>
                        <a:ea typeface="Calibri"/>
                        <a:cs typeface="Times New Roman"/>
                      </a:endParaRPr>
                    </a:p>
                  </a:txBody>
                  <a:tcPr marL="28575" marR="28575" marT="47631" marB="47631"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marL="0" marR="0" algn="ctr">
                        <a:lnSpc>
                          <a:spcPct val="115000"/>
                        </a:lnSpc>
                        <a:spcBef>
                          <a:spcPts val="0"/>
                        </a:spcBef>
                        <a:spcAft>
                          <a:spcPts val="0"/>
                        </a:spcAft>
                      </a:pPr>
                      <a:r>
                        <a:rPr lang="en-US" sz="1800" b="1" dirty="0">
                          <a:latin typeface="Calibri" pitchFamily="34" charset="0"/>
                          <a:ea typeface="Times New Roman"/>
                          <a:cs typeface="Times New Roman"/>
                        </a:rPr>
                        <a:t>11 - 12 in</a:t>
                      </a:r>
                      <a:endParaRPr lang="en-US" sz="1800" b="1" dirty="0">
                        <a:latin typeface="Calibri"/>
                        <a:ea typeface="Calibri"/>
                        <a:cs typeface="Times New Roman"/>
                      </a:endParaRPr>
                    </a:p>
                  </a:txBody>
                  <a:tcPr marL="28575" marR="28575" marT="47631" marB="4763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marL="0" marR="0" algn="ctr">
                        <a:lnSpc>
                          <a:spcPct val="115000"/>
                        </a:lnSpc>
                        <a:spcBef>
                          <a:spcPts val="0"/>
                        </a:spcBef>
                        <a:spcAft>
                          <a:spcPts val="0"/>
                        </a:spcAft>
                      </a:pPr>
                      <a:r>
                        <a:rPr lang="en-US" sz="1800" b="1" dirty="0">
                          <a:latin typeface="Calibri" pitchFamily="34" charset="0"/>
                          <a:ea typeface="Times New Roman"/>
                          <a:cs typeface="Times New Roman"/>
                        </a:rPr>
                        <a:t>12 - 15 in</a:t>
                      </a:r>
                      <a:endParaRPr lang="en-US" sz="1800" b="1" dirty="0">
                        <a:latin typeface="Calibri"/>
                        <a:ea typeface="Calibri"/>
                        <a:cs typeface="Times New Roman"/>
                      </a:endParaRPr>
                    </a:p>
                  </a:txBody>
                  <a:tcPr marL="28575" marR="28575" marT="47631" marB="4763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marL="0" marR="0" algn="ctr">
                        <a:lnSpc>
                          <a:spcPct val="115000"/>
                        </a:lnSpc>
                        <a:spcBef>
                          <a:spcPts val="0"/>
                        </a:spcBef>
                        <a:spcAft>
                          <a:spcPts val="0"/>
                        </a:spcAft>
                      </a:pPr>
                      <a:r>
                        <a:rPr lang="en-US" sz="1800" b="1" dirty="0">
                          <a:latin typeface="Calibri" pitchFamily="34" charset="0"/>
                          <a:ea typeface="Times New Roman"/>
                          <a:cs typeface="Times New Roman"/>
                        </a:rPr>
                        <a:t>15 - 17 in</a:t>
                      </a:r>
                      <a:endParaRPr lang="en-US" sz="1800" b="1" dirty="0">
                        <a:latin typeface="Calibri"/>
                        <a:ea typeface="Calibri"/>
                        <a:cs typeface="Times New Roman"/>
                      </a:endParaRPr>
                    </a:p>
                  </a:txBody>
                  <a:tcPr marL="28575" marR="28575" marT="47631" marB="4763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2"/>
                  </a:ext>
                </a:extLst>
              </a:tr>
              <a:tr h="729275">
                <a:tc>
                  <a:txBody>
                    <a:bodyPr/>
                    <a:lstStyle/>
                    <a:p>
                      <a:pPr marL="0" marR="0">
                        <a:lnSpc>
                          <a:spcPct val="115000"/>
                        </a:lnSpc>
                        <a:spcBef>
                          <a:spcPts val="0"/>
                        </a:spcBef>
                        <a:spcAft>
                          <a:spcPts val="0"/>
                        </a:spcAft>
                      </a:pPr>
                      <a:r>
                        <a:rPr lang="en-US" sz="1800" b="1" dirty="0">
                          <a:latin typeface="Calibri" pitchFamily="34" charset="0"/>
                          <a:ea typeface="Times New Roman"/>
                          <a:cs typeface="Times New Roman"/>
                        </a:rPr>
                        <a:t>Grab Bar Height</a:t>
                      </a:r>
                      <a:endParaRPr lang="en-US" sz="1800" b="1" dirty="0">
                        <a:latin typeface="Calibri"/>
                        <a:ea typeface="Calibri"/>
                        <a:cs typeface="Times New Roman"/>
                      </a:endParaRPr>
                    </a:p>
                  </a:txBody>
                  <a:tcPr marL="28575" marR="28575" marT="47631" marB="47631"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marL="0" marR="0" algn="ctr">
                        <a:lnSpc>
                          <a:spcPct val="115000"/>
                        </a:lnSpc>
                        <a:spcBef>
                          <a:spcPts val="0"/>
                        </a:spcBef>
                        <a:spcAft>
                          <a:spcPts val="0"/>
                        </a:spcAft>
                      </a:pPr>
                      <a:r>
                        <a:rPr lang="en-US" sz="1800" b="1" dirty="0">
                          <a:latin typeface="Calibri" pitchFamily="34" charset="0"/>
                          <a:ea typeface="Times New Roman"/>
                          <a:cs typeface="Times New Roman"/>
                        </a:rPr>
                        <a:t>18 - 20 in</a:t>
                      </a:r>
                      <a:endParaRPr lang="en-US" sz="1800" b="1" dirty="0">
                        <a:latin typeface="Calibri"/>
                        <a:ea typeface="Calibri"/>
                        <a:cs typeface="Times New Roman"/>
                      </a:endParaRPr>
                    </a:p>
                  </a:txBody>
                  <a:tcPr marL="28575" marR="28575" marT="47631" marB="4763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marL="0" marR="0" algn="ctr">
                        <a:lnSpc>
                          <a:spcPct val="115000"/>
                        </a:lnSpc>
                        <a:spcBef>
                          <a:spcPts val="0"/>
                        </a:spcBef>
                        <a:spcAft>
                          <a:spcPts val="0"/>
                        </a:spcAft>
                      </a:pPr>
                      <a:r>
                        <a:rPr lang="en-US" sz="1800" b="1" dirty="0">
                          <a:latin typeface="Calibri" pitchFamily="34" charset="0"/>
                          <a:ea typeface="Times New Roman"/>
                          <a:cs typeface="Times New Roman"/>
                        </a:rPr>
                        <a:t>20 - 25 in</a:t>
                      </a:r>
                      <a:endParaRPr lang="en-US" sz="1800" b="1" dirty="0">
                        <a:latin typeface="Calibri"/>
                        <a:ea typeface="Calibri"/>
                        <a:cs typeface="Times New Roman"/>
                      </a:endParaRPr>
                    </a:p>
                  </a:txBody>
                  <a:tcPr marL="28575" marR="28575" marT="47631" marB="4763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algn="ctr">
                        <a:lnSpc>
                          <a:spcPct val="115000"/>
                        </a:lnSpc>
                        <a:spcBef>
                          <a:spcPts val="0"/>
                        </a:spcBef>
                        <a:spcAft>
                          <a:spcPts val="0"/>
                        </a:spcAft>
                      </a:pPr>
                      <a:r>
                        <a:rPr lang="en-US" sz="1800" b="1" dirty="0">
                          <a:latin typeface="Calibri" pitchFamily="34" charset="0"/>
                          <a:ea typeface="Times New Roman"/>
                          <a:cs typeface="Times New Roman"/>
                        </a:rPr>
                        <a:t>25 - 27 in</a:t>
                      </a:r>
                      <a:endParaRPr lang="en-US" sz="1800" b="1" dirty="0">
                        <a:latin typeface="Calibri"/>
                        <a:ea typeface="Calibri"/>
                        <a:cs typeface="Times New Roman"/>
                      </a:endParaRPr>
                    </a:p>
                  </a:txBody>
                  <a:tcPr marL="28575" marR="28575" marT="47631" marB="4763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3"/>
                  </a:ext>
                </a:extLst>
              </a:tr>
              <a:tr h="813901">
                <a:tc>
                  <a:txBody>
                    <a:bodyPr/>
                    <a:lstStyle/>
                    <a:p>
                      <a:pPr marL="0" marR="0">
                        <a:lnSpc>
                          <a:spcPct val="115000"/>
                        </a:lnSpc>
                        <a:spcBef>
                          <a:spcPts val="0"/>
                        </a:spcBef>
                        <a:spcAft>
                          <a:spcPts val="0"/>
                        </a:spcAft>
                      </a:pPr>
                      <a:r>
                        <a:rPr lang="en-US" sz="1800" b="1" dirty="0">
                          <a:latin typeface="Calibri" pitchFamily="34" charset="0"/>
                          <a:ea typeface="Times New Roman"/>
                          <a:cs typeface="Times New Roman"/>
                        </a:rPr>
                        <a:t>Dispenser Height</a:t>
                      </a:r>
                      <a:endParaRPr lang="en-US" sz="1800" b="1" dirty="0">
                        <a:latin typeface="Calibri"/>
                        <a:ea typeface="Calibri"/>
                        <a:cs typeface="Times New Roman"/>
                      </a:endParaRPr>
                    </a:p>
                  </a:txBody>
                  <a:tcPr marL="28575" marR="28575" marT="47631" marB="47631"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algn="ctr">
                        <a:lnSpc>
                          <a:spcPct val="115000"/>
                        </a:lnSpc>
                        <a:spcBef>
                          <a:spcPts val="0"/>
                        </a:spcBef>
                        <a:spcAft>
                          <a:spcPts val="0"/>
                        </a:spcAft>
                      </a:pPr>
                      <a:r>
                        <a:rPr lang="en-US" sz="1800" b="1" dirty="0">
                          <a:latin typeface="Calibri" pitchFamily="34" charset="0"/>
                          <a:ea typeface="Times New Roman"/>
                          <a:cs typeface="Times New Roman"/>
                        </a:rPr>
                        <a:t>14 in</a:t>
                      </a:r>
                      <a:endParaRPr lang="en-US" sz="1800" b="1" dirty="0">
                        <a:latin typeface="Calibri"/>
                        <a:ea typeface="Calibri"/>
                        <a:cs typeface="Times New Roman"/>
                      </a:endParaRPr>
                    </a:p>
                  </a:txBody>
                  <a:tcPr marL="28575" marR="28575" marT="47631" marB="47631"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algn="ctr">
                        <a:lnSpc>
                          <a:spcPct val="115000"/>
                        </a:lnSpc>
                        <a:spcBef>
                          <a:spcPts val="0"/>
                        </a:spcBef>
                        <a:spcAft>
                          <a:spcPts val="0"/>
                        </a:spcAft>
                      </a:pPr>
                      <a:r>
                        <a:rPr lang="en-US" sz="1800" b="1" dirty="0">
                          <a:latin typeface="Calibri" pitchFamily="34" charset="0"/>
                          <a:ea typeface="Times New Roman"/>
                          <a:cs typeface="Times New Roman"/>
                        </a:rPr>
                        <a:t>14 - 17 in</a:t>
                      </a:r>
                      <a:endParaRPr lang="en-US" sz="1800" b="1" dirty="0">
                        <a:latin typeface="Calibri"/>
                        <a:ea typeface="Calibri"/>
                        <a:cs typeface="Times New Roman"/>
                      </a:endParaRPr>
                    </a:p>
                  </a:txBody>
                  <a:tcPr marL="28575" marR="28575" marT="47631" marB="4763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algn="ctr">
                        <a:lnSpc>
                          <a:spcPct val="115000"/>
                        </a:lnSpc>
                        <a:spcBef>
                          <a:spcPts val="0"/>
                        </a:spcBef>
                        <a:spcAft>
                          <a:spcPts val="0"/>
                        </a:spcAft>
                      </a:pPr>
                      <a:r>
                        <a:rPr lang="en-US" sz="1800" b="1" dirty="0">
                          <a:latin typeface="Calibri" pitchFamily="34" charset="0"/>
                          <a:ea typeface="Times New Roman"/>
                          <a:cs typeface="Times New Roman"/>
                        </a:rPr>
                        <a:t>17 - 19 in</a:t>
                      </a:r>
                      <a:endParaRPr lang="en-US" sz="1800" b="1" dirty="0">
                        <a:latin typeface="Calibri"/>
                        <a:ea typeface="Calibri"/>
                        <a:cs typeface="Times New Roman"/>
                      </a:endParaRPr>
                    </a:p>
                  </a:txBody>
                  <a:tcPr marL="28575" marR="28575" marT="47631" marB="47631"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4"/>
                  </a:ext>
                </a:extLst>
              </a:tr>
            </a:tbl>
          </a:graphicData>
        </a:graphic>
      </p:graphicFrame>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MasterSp="0">
  <p:cSld>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05000" y="1905000"/>
            <a:ext cx="8382000" cy="2590800"/>
          </a:xfrm>
        </p:spPr>
        <p:txBody>
          <a:bodyPr>
            <a:noAutofit/>
          </a:bodyPr>
          <a:lstStyle/>
          <a:p>
            <a:br>
              <a:rPr lang="en-US" sz="5400" b="1" dirty="0">
                <a:solidFill>
                  <a:schemeClr val="bg1"/>
                </a:solidFill>
              </a:rPr>
            </a:br>
            <a:r>
              <a:rPr lang="en-US" sz="5400" b="1" dirty="0">
                <a:solidFill>
                  <a:schemeClr val="bg1"/>
                </a:solidFill>
              </a:rPr>
              <a:t>Medical Diagnostic Equipment (MDE)</a:t>
            </a:r>
            <a:br>
              <a:rPr lang="en-US" b="1" dirty="0">
                <a:solidFill>
                  <a:schemeClr val="bg1"/>
                </a:solidFill>
              </a:rPr>
            </a:br>
            <a:endParaRPr lang="en-US" b="1" dirty="0">
              <a:solidFill>
                <a:schemeClr val="bg1"/>
              </a:solidFill>
            </a:endParaRPr>
          </a:p>
        </p:txBody>
      </p:sp>
      <p:sp>
        <p:nvSpPr>
          <p:cNvPr id="5" name="Slide Number Placeholder 4">
            <a:extLst>
              <a:ext uri="{FF2B5EF4-FFF2-40B4-BE49-F238E27FC236}">
                <a16:creationId xmlns:a16="http://schemas.microsoft.com/office/drawing/2014/main" id="{3C921ACA-7FA4-4975-A785-CC535DBF816E}"/>
              </a:ext>
            </a:extLst>
          </p:cNvPr>
          <p:cNvSpPr>
            <a:spLocks noGrp="1"/>
          </p:cNvSpPr>
          <p:nvPr>
            <p:ph type="sldNum" sz="quarter" idx="12"/>
          </p:nvPr>
        </p:nvSpPr>
        <p:spPr/>
        <p:txBody>
          <a:bodyPr/>
          <a:lstStyle/>
          <a:p>
            <a:fld id="{07876EDB-41FD-4DDF-A95C-019C9BEBC7D2}" type="slidenum">
              <a:rPr lang="en-US" smtClean="0">
                <a:solidFill>
                  <a:prstClr val="black">
                    <a:tint val="75000"/>
                  </a:prstClr>
                </a:solidFill>
              </a:rPr>
              <a:pPr/>
              <a:t>61</a:t>
            </a:fld>
            <a:endParaRPr lang="en-US">
              <a:solidFill>
                <a:prstClr val="black">
                  <a:tint val="75000"/>
                </a:prstClr>
              </a:solidFill>
            </a:endParaRPr>
          </a:p>
        </p:txBody>
      </p:sp>
    </p:spTree>
    <p:extLst>
      <p:ext uri="{BB962C8B-B14F-4D97-AF65-F5344CB8AC3E}">
        <p14:creationId xmlns:p14="http://schemas.microsoft.com/office/powerpoint/2010/main" val="249389908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EFF636-E67E-4A0B-8200-0396B0F078A1}"/>
              </a:ext>
            </a:extLst>
          </p:cNvPr>
          <p:cNvSpPr>
            <a:spLocks noGrp="1"/>
          </p:cNvSpPr>
          <p:nvPr>
            <p:ph type="title"/>
          </p:nvPr>
        </p:nvSpPr>
        <p:spPr/>
        <p:txBody>
          <a:bodyPr>
            <a:normAutofit/>
          </a:bodyPr>
          <a:lstStyle/>
          <a:p>
            <a:r>
              <a:rPr lang="en-US" dirty="0"/>
              <a:t>Rehabilitation Act §510</a:t>
            </a:r>
          </a:p>
        </p:txBody>
      </p:sp>
      <p:sp>
        <p:nvSpPr>
          <p:cNvPr id="3" name="Content Placeholder 2">
            <a:extLst>
              <a:ext uri="{FF2B5EF4-FFF2-40B4-BE49-F238E27FC236}">
                <a16:creationId xmlns:a16="http://schemas.microsoft.com/office/drawing/2014/main" id="{B527B189-5AB8-430E-B749-18860E95421C}"/>
              </a:ext>
            </a:extLst>
          </p:cNvPr>
          <p:cNvSpPr>
            <a:spLocks noGrp="1"/>
          </p:cNvSpPr>
          <p:nvPr>
            <p:ph idx="1"/>
          </p:nvPr>
        </p:nvSpPr>
        <p:spPr/>
        <p:txBody>
          <a:bodyPr/>
          <a:lstStyle/>
          <a:p>
            <a:r>
              <a:rPr lang="en-US" dirty="0">
                <a:latin typeface="+mn-lt"/>
              </a:rPr>
              <a:t>Mandates the Access Board to issue minimum technical criteria for accessible medical diagnostic equipment in consultation with FDA</a:t>
            </a:r>
          </a:p>
        </p:txBody>
      </p:sp>
      <p:sp>
        <p:nvSpPr>
          <p:cNvPr id="8" name="Content Placeholder 7">
            <a:extLst>
              <a:ext uri="{FF2B5EF4-FFF2-40B4-BE49-F238E27FC236}">
                <a16:creationId xmlns:a16="http://schemas.microsoft.com/office/drawing/2014/main" id="{4BEDCC38-80CC-47D8-83C6-0046E07614E8}"/>
              </a:ext>
            </a:extLst>
          </p:cNvPr>
          <p:cNvSpPr>
            <a:spLocks noGrp="1"/>
          </p:cNvSpPr>
          <p:nvPr>
            <p:ph sz="quarter" idx="13"/>
          </p:nvPr>
        </p:nvSpPr>
        <p:spPr/>
        <p:txBody>
          <a:bodyPr>
            <a:normAutofit/>
          </a:bodyPr>
          <a:lstStyle/>
          <a:p>
            <a:r>
              <a:rPr lang="en-US" dirty="0">
                <a:latin typeface="+mn-lt"/>
              </a:rPr>
              <a:t>Affordable Care Act amends the Rehabilitation Act to address access to MDE </a:t>
            </a:r>
          </a:p>
          <a:p>
            <a:r>
              <a:rPr lang="en-US" dirty="0">
                <a:latin typeface="+mn-lt"/>
              </a:rPr>
              <a:t>(March 23, 2010)</a:t>
            </a:r>
          </a:p>
          <a:p>
            <a:endParaRPr lang="en-US" dirty="0"/>
          </a:p>
        </p:txBody>
      </p:sp>
      <p:pic>
        <p:nvPicPr>
          <p:cNvPr id="7" name="Picture Placeholder 10" descr="Photo of Obama signing the affordable care act ">
            <a:extLst>
              <a:ext uri="{FF2B5EF4-FFF2-40B4-BE49-F238E27FC236}">
                <a16:creationId xmlns:a16="http://schemas.microsoft.com/office/drawing/2014/main" id="{055875C6-1E65-4EB4-9B29-7400905E495C}"/>
              </a:ext>
            </a:extLst>
          </p:cNvPr>
          <p:cNvPicPr>
            <a:picLocks noGrp="1" noChangeAspect="1"/>
          </p:cNvPicPr>
          <p:nvPr>
            <p:ph sz="half" idx="2"/>
          </p:nvPr>
        </p:nvPicPr>
        <p:blipFill>
          <a:blip r:embed="rId2"/>
          <a:stretch>
            <a:fillRect/>
          </a:stretch>
        </p:blipFill>
        <p:spPr>
          <a:xfrm>
            <a:off x="6033243" y="967216"/>
            <a:ext cx="4846740" cy="3304318"/>
          </a:xfrm>
          <a:prstGeom prst="rect">
            <a:avLst/>
          </a:prstGeom>
        </p:spPr>
      </p:pic>
      <p:sp>
        <p:nvSpPr>
          <p:cNvPr id="5" name="Slide Number Placeholder 4">
            <a:extLst>
              <a:ext uri="{FF2B5EF4-FFF2-40B4-BE49-F238E27FC236}">
                <a16:creationId xmlns:a16="http://schemas.microsoft.com/office/drawing/2014/main" id="{6C98C038-D063-4518-95C1-3507F1E461A9}"/>
              </a:ext>
            </a:extLst>
          </p:cNvPr>
          <p:cNvSpPr>
            <a:spLocks noGrp="1"/>
          </p:cNvSpPr>
          <p:nvPr>
            <p:ph type="sldNum" sz="quarter" idx="12"/>
          </p:nvPr>
        </p:nvSpPr>
        <p:spPr/>
        <p:txBody>
          <a:bodyPr/>
          <a:lstStyle/>
          <a:p>
            <a:fld id="{ACE203BA-D97E-4452-8126-3C27CACD36C8}" type="slidenum">
              <a:rPr lang="en-US" smtClean="0"/>
              <a:t>62</a:t>
            </a:fld>
            <a:endParaRPr lang="en-US"/>
          </a:p>
        </p:txBody>
      </p:sp>
    </p:spTree>
    <p:extLst>
      <p:ext uri="{BB962C8B-B14F-4D97-AF65-F5344CB8AC3E}">
        <p14:creationId xmlns:p14="http://schemas.microsoft.com/office/powerpoint/2010/main" val="175104725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E46976-ADED-4C3B-B3DC-1F4D3BDFA3F0}"/>
              </a:ext>
            </a:extLst>
          </p:cNvPr>
          <p:cNvSpPr>
            <a:spLocks noGrp="1"/>
          </p:cNvSpPr>
          <p:nvPr>
            <p:ph type="title"/>
          </p:nvPr>
        </p:nvSpPr>
        <p:spPr/>
        <p:txBody>
          <a:bodyPr/>
          <a:lstStyle/>
          <a:p>
            <a:r>
              <a:rPr lang="en-US" dirty="0"/>
              <a:t>Rehabilitation Act §510</a:t>
            </a:r>
          </a:p>
        </p:txBody>
      </p:sp>
      <p:sp>
        <p:nvSpPr>
          <p:cNvPr id="6" name="Content Placeholder 5">
            <a:extLst>
              <a:ext uri="{FF2B5EF4-FFF2-40B4-BE49-F238E27FC236}">
                <a16:creationId xmlns:a16="http://schemas.microsoft.com/office/drawing/2014/main" id="{5C2E4445-7E78-420E-92B8-752C62101E3D}"/>
              </a:ext>
            </a:extLst>
          </p:cNvPr>
          <p:cNvSpPr>
            <a:spLocks noGrp="1"/>
          </p:cNvSpPr>
          <p:nvPr>
            <p:ph sz="half" idx="2"/>
          </p:nvPr>
        </p:nvSpPr>
        <p:spPr/>
        <p:txBody>
          <a:bodyPr/>
          <a:lstStyle/>
          <a:p>
            <a:r>
              <a:rPr lang="en-US" kern="100" dirty="0">
                <a:latin typeface="+mn-lt"/>
                <a:cs typeface="Arial" panose="020B0604020202020204" pitchFamily="34" charset="0"/>
              </a:rPr>
              <a:t>Specifically addresses equipment in:</a:t>
            </a:r>
          </a:p>
          <a:p>
            <a:pPr lvl="1"/>
            <a:r>
              <a:rPr lang="en-US" sz="2800" kern="100" dirty="0">
                <a:latin typeface="+mn-lt"/>
                <a:cs typeface="Arial" panose="020B0604020202020204" pitchFamily="34" charset="0"/>
              </a:rPr>
              <a:t>Physicians offices, clinics, emergency rooms, hospitals, other medical settings. Includes optometrists and dentists</a:t>
            </a:r>
          </a:p>
          <a:p>
            <a:r>
              <a:rPr lang="en-US" kern="100" dirty="0">
                <a:latin typeface="+mn-lt"/>
                <a:cs typeface="Arial" panose="020B0604020202020204" pitchFamily="34" charset="0"/>
              </a:rPr>
              <a:t>Scoping to be determined in appropriate regulatory or administrative context</a:t>
            </a:r>
          </a:p>
          <a:p>
            <a:r>
              <a:rPr lang="en-US" kern="100" dirty="0">
                <a:latin typeface="+mn-lt"/>
                <a:cs typeface="Arial" panose="020B0604020202020204" pitchFamily="34" charset="0"/>
              </a:rPr>
              <a:t>Final Standards are voluntary until adopted by an enforcing Agency e.g., DOJ for the Americans with Disabilities Act </a:t>
            </a:r>
          </a:p>
          <a:p>
            <a:r>
              <a:rPr lang="en-US" kern="100" dirty="0">
                <a:latin typeface="+mn-lt"/>
                <a:cs typeface="Arial" panose="020B0604020202020204" pitchFamily="34" charset="0"/>
              </a:rPr>
              <a:t>Can be voluntarily adopted through policy</a:t>
            </a:r>
          </a:p>
          <a:p>
            <a:endParaRPr lang="en-US" dirty="0"/>
          </a:p>
        </p:txBody>
      </p:sp>
      <p:pic>
        <p:nvPicPr>
          <p:cNvPr id="5" name="Content Placeholder 2" descr="Cover page0 of ANSI/AAMI, and ADA accessibility guidelines">
            <a:extLst>
              <a:ext uri="{FF2B5EF4-FFF2-40B4-BE49-F238E27FC236}">
                <a16:creationId xmlns:a16="http://schemas.microsoft.com/office/drawing/2014/main" id="{D41E40CB-CCED-4A5F-9D74-734C9F8CE908}"/>
              </a:ext>
            </a:extLst>
          </p:cNvPr>
          <p:cNvPicPr>
            <a:picLocks noGrp="1" noChangeAspect="1"/>
          </p:cNvPicPr>
          <p:nvPr>
            <p:ph idx="1"/>
          </p:nvPr>
        </p:nvPicPr>
        <p:blipFill>
          <a:blip r:embed="rId2"/>
          <a:stretch>
            <a:fillRect/>
          </a:stretch>
        </p:blipFill>
        <p:spPr>
          <a:xfrm>
            <a:off x="542320" y="2435207"/>
            <a:ext cx="3712786" cy="3359187"/>
          </a:xfrm>
          <a:prstGeom prst="rect">
            <a:avLst/>
          </a:prstGeom>
        </p:spPr>
      </p:pic>
    </p:spTree>
    <p:extLst>
      <p:ext uri="{BB962C8B-B14F-4D97-AF65-F5344CB8AC3E}">
        <p14:creationId xmlns:p14="http://schemas.microsoft.com/office/powerpoint/2010/main" val="82829744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4" descr="Picture of Access Board Director and two Board members looking at a MRI (Magnetic Resonance Imaging). "/>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72200" y="1099861"/>
            <a:ext cx="3524956" cy="2633430"/>
          </a:xfrm>
          <a:prstGeom prst="rect">
            <a:avLst/>
          </a:prstGeom>
          <a:noFill/>
          <a:extLst>
            <a:ext uri="{909E8E84-426E-40dd-AFC4-6F175D3DCCD1}">
              <a14:hiddenFill xmlns="" xmlns:a14="http://schemas.microsoft.com/office/drawing/2010/main">
                <a:solidFill>
                  <a:srgbClr val="FFFFFF"/>
                </a:solidFill>
              </a14:hiddenFill>
            </a:ext>
          </a:extLst>
        </p:spPr>
      </p:pic>
      <p:pic>
        <p:nvPicPr>
          <p:cNvPr id="18" name="Picture 6" descr="Photo of Board member about to transfer onto examination chai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7620000" y="3844925"/>
            <a:ext cx="2133600" cy="2844800"/>
          </a:xfrm>
          <a:prstGeom prst="rect">
            <a:avLst/>
          </a:prstGeom>
          <a:noFill/>
          <a:extLst>
            <a:ext uri="{909E8E84-426E-40dd-AFC4-6F175D3DCCD1}">
              <a14:hiddenFill xmlns="" xmlns:a14="http://schemas.microsoft.com/office/drawing/2010/main">
                <a:solidFill>
                  <a:srgbClr val="FFFFFF"/>
                </a:solidFill>
              </a14:hiddenFill>
            </a:ext>
          </a:extLst>
        </p:spPr>
      </p:pic>
      <p:pic>
        <p:nvPicPr>
          <p:cNvPr id="8" name="Picture 3" descr="Photo of a woman using a wheelchair pulled up underneath eye examination equipment, adequate knee and toe space is provided."/>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162872" y="3844925"/>
            <a:ext cx="2133600" cy="28448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photo of a platform weight scale that accommodates both people who can stand and those using wheelchairs"/>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2586466" y="4052209"/>
            <a:ext cx="2252879" cy="2637516"/>
          </a:xfrm>
          <a:prstGeom prst="rect">
            <a:avLst/>
          </a:prstGeom>
        </p:spPr>
      </p:pic>
      <p:sp>
        <p:nvSpPr>
          <p:cNvPr id="2" name="Rectangle 1"/>
          <p:cNvSpPr/>
          <p:nvPr/>
        </p:nvSpPr>
        <p:spPr>
          <a:xfrm>
            <a:off x="2038672" y="970026"/>
            <a:ext cx="4191000" cy="2893100"/>
          </a:xfrm>
          <a:prstGeom prst="rect">
            <a:avLst/>
          </a:prstGeom>
        </p:spPr>
        <p:txBody>
          <a:bodyPr wrap="square">
            <a:spAutoFit/>
          </a:bodyPr>
          <a:lstStyle/>
          <a:p>
            <a:pPr marL="287338" indent="-287338">
              <a:buFont typeface="Arial" panose="020B0604020202020204" pitchFamily="34" charset="0"/>
              <a:buChar char="•"/>
            </a:pPr>
            <a:r>
              <a:rPr lang="en-US" sz="2600" b="1" dirty="0">
                <a:solidFill>
                  <a:srgbClr val="000000"/>
                </a:solidFill>
                <a:cs typeface="Arial" panose="020B0604020202020204" pitchFamily="34" charset="0"/>
              </a:rPr>
              <a:t>Examination tables and chairs</a:t>
            </a:r>
          </a:p>
          <a:p>
            <a:pPr marL="287338" indent="-287338">
              <a:buFont typeface="Arial" panose="020B0604020202020204" pitchFamily="34" charset="0"/>
              <a:buChar char="•"/>
            </a:pPr>
            <a:r>
              <a:rPr lang="en-US" sz="2600" b="1" dirty="0">
                <a:solidFill>
                  <a:srgbClr val="000000"/>
                </a:solidFill>
                <a:cs typeface="Arial" panose="020B0604020202020204" pitchFamily="34" charset="0"/>
              </a:rPr>
              <a:t>Weight scales, x-ray machines</a:t>
            </a:r>
          </a:p>
          <a:p>
            <a:pPr marL="287338" indent="-287338">
              <a:buFont typeface="Arial" panose="020B0604020202020204" pitchFamily="34" charset="0"/>
              <a:buChar char="•"/>
            </a:pPr>
            <a:r>
              <a:rPr lang="en-US" sz="2600" b="1" dirty="0">
                <a:solidFill>
                  <a:srgbClr val="000000"/>
                </a:solidFill>
                <a:cs typeface="Arial" panose="020B0604020202020204" pitchFamily="34" charset="0"/>
              </a:rPr>
              <a:t>Radiological </a:t>
            </a:r>
          </a:p>
          <a:p>
            <a:pPr marL="287338"/>
            <a:r>
              <a:rPr lang="en-US" sz="2600" b="1" dirty="0">
                <a:solidFill>
                  <a:srgbClr val="000000"/>
                </a:solidFill>
                <a:cs typeface="Arial" panose="020B0604020202020204" pitchFamily="34" charset="0"/>
              </a:rPr>
              <a:t>and mammography equipment</a:t>
            </a:r>
            <a:endParaRPr lang="en-US" sz="2600" b="1" dirty="0">
              <a:cs typeface="Arial" panose="020B0604020202020204" pitchFamily="34" charset="0"/>
            </a:endParaRPr>
          </a:p>
        </p:txBody>
      </p:sp>
      <p:sp>
        <p:nvSpPr>
          <p:cNvPr id="3" name="Title 2">
            <a:extLst>
              <a:ext uri="{FF2B5EF4-FFF2-40B4-BE49-F238E27FC236}">
                <a16:creationId xmlns:a16="http://schemas.microsoft.com/office/drawing/2014/main" id="{DFC7BE77-3201-4C97-8B7A-45CE1BDC4469}"/>
              </a:ext>
            </a:extLst>
          </p:cNvPr>
          <p:cNvSpPr>
            <a:spLocks noGrp="1"/>
          </p:cNvSpPr>
          <p:nvPr>
            <p:ph type="title"/>
          </p:nvPr>
        </p:nvSpPr>
        <p:spPr/>
        <p:txBody>
          <a:bodyPr>
            <a:normAutofit fontScale="90000"/>
          </a:bodyPr>
          <a:lstStyle/>
          <a:p>
            <a:pPr lvl="0">
              <a:spcBef>
                <a:spcPct val="50000"/>
              </a:spcBef>
            </a:pPr>
            <a:r>
              <a:rPr lang="en-US" sz="6000" b="1" dirty="0">
                <a:solidFill>
                  <a:prstClr val="black"/>
                </a:solidFill>
                <a:ea typeface="+mn-ea"/>
                <a:cs typeface="Arial" pitchFamily="34" charset="0"/>
              </a:rPr>
              <a:t>MDE - Examples</a:t>
            </a:r>
            <a:br>
              <a:rPr lang="en-US" sz="4800" b="1" dirty="0">
                <a:solidFill>
                  <a:prstClr val="black"/>
                </a:solidFill>
                <a:ea typeface="+mn-ea"/>
                <a:cs typeface="Arial" pitchFamily="34" charset="0"/>
              </a:rPr>
            </a:br>
            <a:endParaRPr lang="en-US" dirty="0"/>
          </a:p>
        </p:txBody>
      </p:sp>
      <p:sp>
        <p:nvSpPr>
          <p:cNvPr id="11" name="Slide Number Placeholder 3"/>
          <p:cNvSpPr>
            <a:spLocks noGrp="1"/>
          </p:cNvSpPr>
          <p:nvPr>
            <p:ph type="sldNum" sz="quarter" idx="12"/>
          </p:nvPr>
        </p:nvSpPr>
        <p:spPr/>
        <p:txBody>
          <a:bodyPr/>
          <a:lstStyle/>
          <a:p>
            <a:pPr>
              <a:defRPr/>
            </a:pPr>
            <a:fld id="{E9A3A769-5474-4910-9A35-B363FE49193E}" type="slidenum">
              <a:rPr lang="en-US" b="0" smtClean="0">
                <a:solidFill>
                  <a:schemeClr val="bg1">
                    <a:lumMod val="50000"/>
                  </a:schemeClr>
                </a:solidFill>
                <a:latin typeface="+mn-lt"/>
                <a:cs typeface="Arial" panose="020B0604020202020204" pitchFamily="34" charset="0"/>
              </a:rPr>
              <a:pPr>
                <a:defRPr/>
              </a:pPr>
              <a:t>64</a:t>
            </a:fld>
            <a:endParaRPr lang="en-US" b="0" dirty="0">
              <a:solidFill>
                <a:schemeClr val="bg1">
                  <a:lumMod val="50000"/>
                </a:schemeClr>
              </a:solidFill>
              <a:latin typeface="+mn-lt"/>
              <a:cs typeface="Arial" panose="020B0604020202020204" pitchFamily="34" charset="0"/>
            </a:endParaRPr>
          </a:p>
        </p:txBody>
      </p:sp>
    </p:spTree>
    <p:extLst>
      <p:ext uri="{BB962C8B-B14F-4D97-AF65-F5344CB8AC3E}">
        <p14:creationId xmlns:p14="http://schemas.microsoft.com/office/powerpoint/2010/main" val="198367126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descr="Illustration of a man standing on a platform scale holding onto horizontal supports to each side of the equipment to maintain balance."/>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1857" t="-1949" r="21477" b="1949"/>
          <a:stretch/>
        </p:blipFill>
        <p:spPr bwMode="auto">
          <a:xfrm>
            <a:off x="8086212" y="3810000"/>
            <a:ext cx="2020206" cy="2892822"/>
          </a:xfrm>
          <a:prstGeom prst="rect">
            <a:avLst/>
          </a:prstGeom>
          <a:noFill/>
          <a:extLst>
            <a:ext uri="{909E8E84-426E-40DD-AFC4-6F175D3DCCD1}">
              <a14:hiddenFill xmlns:a14="http://schemas.microsoft.com/office/drawing/2010/main">
                <a:solidFill>
                  <a:srgbClr val="FFFFFF"/>
                </a:solidFill>
              </a14:hiddenFill>
            </a:ext>
          </a:extLst>
        </p:spPr>
      </p:pic>
      <p:sp>
        <p:nvSpPr>
          <p:cNvPr id="10" name="Content Placeholder 2"/>
          <p:cNvSpPr txBox="1">
            <a:spLocks/>
          </p:cNvSpPr>
          <p:nvPr/>
        </p:nvSpPr>
        <p:spPr>
          <a:xfrm>
            <a:off x="6765967" y="4890240"/>
            <a:ext cx="1617432" cy="1260860"/>
          </a:xfrm>
          <a:prstGeom prst="rect">
            <a:avLst/>
          </a:prstGeom>
        </p:spPr>
        <p:txBody>
          <a:bodyPr>
            <a:no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lvl="0" indent="0">
              <a:spcBef>
                <a:spcPts val="0"/>
              </a:spcBef>
              <a:buNone/>
            </a:pPr>
            <a:r>
              <a:rPr lang="en-US" sz="2600" dirty="0">
                <a:cs typeface="Arial" pitchFamily="34" charset="0"/>
              </a:rPr>
              <a:t>in a standing position</a:t>
            </a:r>
          </a:p>
        </p:txBody>
      </p:sp>
      <p:pic>
        <p:nvPicPr>
          <p:cNvPr id="14" name="Picture 3" descr="A photograph of a woman using a manual wheelchair positioned on a platform weight scale.  Her shoe tip and rear wheel of the chair overhang the front and rea entry to the platform."/>
          <p:cNvPicPr>
            <a:picLocks noChangeAspect="1" noChangeArrowheads="1"/>
          </p:cNvPicPr>
          <p:nvPr/>
        </p:nvPicPr>
        <p:blipFill rotWithShape="1">
          <a:blip r:embed="rId4">
            <a:extLst>
              <a:ext uri="{28A0092B-C50C-407E-A947-70E740481C1C}">
                <a14:useLocalDpi xmlns:a14="http://schemas.microsoft.com/office/drawing/2010/main" val="0"/>
              </a:ext>
            </a:extLst>
          </a:blip>
          <a:srcRect t="22372" r="18876" b="3275"/>
          <a:stretch/>
        </p:blipFill>
        <p:spPr bwMode="auto">
          <a:xfrm>
            <a:off x="3006740" y="4149351"/>
            <a:ext cx="2249091" cy="2434011"/>
          </a:xfrm>
          <a:prstGeom prst="rect">
            <a:avLst/>
          </a:prstGeom>
          <a:noFill/>
          <a:ln w="3810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17" name="Content Placeholder 2"/>
          <p:cNvSpPr txBox="1">
            <a:spLocks/>
          </p:cNvSpPr>
          <p:nvPr/>
        </p:nvSpPr>
        <p:spPr>
          <a:xfrm>
            <a:off x="644404" y="4890240"/>
            <a:ext cx="3089910" cy="829854"/>
          </a:xfrm>
          <a:prstGeom prst="rect">
            <a:avLst/>
          </a:prstGeom>
        </p:spPr>
        <p:txBody>
          <a:bodyPr>
            <a:no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lvl="0" indent="0">
              <a:spcBef>
                <a:spcPts val="0"/>
              </a:spcBef>
              <a:buNone/>
            </a:pPr>
            <a:r>
              <a:rPr lang="en-US" sz="2600" dirty="0">
                <a:cs typeface="Arial" pitchFamily="34" charset="0"/>
              </a:rPr>
              <a:t>seated in a wheelchair</a:t>
            </a:r>
          </a:p>
        </p:txBody>
      </p:sp>
      <p:pic>
        <p:nvPicPr>
          <p:cNvPr id="12" name="Picture 5" descr="Illustration of person using a wheelchair executing a parallel transfer onto a an exam chai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6715" t="61459" r="54636" b="17877"/>
          <a:stretch/>
        </p:blipFill>
        <p:spPr bwMode="auto">
          <a:xfrm>
            <a:off x="7891193" y="1281688"/>
            <a:ext cx="2770050" cy="2585655"/>
          </a:xfrm>
          <a:prstGeom prst="rect">
            <a:avLst/>
          </a:prstGeom>
          <a:noFill/>
          <a:extLst>
            <a:ext uri="{909E8E84-426E-40DD-AFC4-6F175D3DCCD1}">
              <a14:hiddenFill xmlns:a14="http://schemas.microsoft.com/office/drawing/2010/main">
                <a:solidFill>
                  <a:srgbClr val="FFFFFF"/>
                </a:solidFill>
              </a14:hiddenFill>
            </a:ext>
          </a:extLst>
        </p:spPr>
      </p:pic>
      <p:sp>
        <p:nvSpPr>
          <p:cNvPr id="16" name="Content Placeholder 2"/>
          <p:cNvSpPr txBox="1">
            <a:spLocks/>
          </p:cNvSpPr>
          <p:nvPr/>
        </p:nvSpPr>
        <p:spPr>
          <a:xfrm>
            <a:off x="6765967" y="2157654"/>
            <a:ext cx="1371177" cy="629163"/>
          </a:xfrm>
          <a:prstGeom prst="rect">
            <a:avLst/>
          </a:prstGeom>
        </p:spPr>
        <p:txBody>
          <a:bodyPr>
            <a:no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lvl="0" indent="0">
              <a:spcBef>
                <a:spcPts val="0"/>
              </a:spcBef>
              <a:buNone/>
            </a:pPr>
            <a:r>
              <a:rPr lang="en-US" sz="2600" dirty="0">
                <a:cs typeface="Arial" pitchFamily="34" charset="0"/>
              </a:rPr>
              <a:t>in a seated position</a:t>
            </a:r>
          </a:p>
        </p:txBody>
      </p:sp>
      <p:pic>
        <p:nvPicPr>
          <p:cNvPr id="11" name="Content Placeholder 5" descr="Doctor standing beside dexa scan with patient lying on scan table"/>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3234221" y="1718434"/>
            <a:ext cx="2283254" cy="2289441"/>
          </a:xfrm>
          <a:prstGeom prst="rect">
            <a:avLst/>
          </a:prstGeom>
        </p:spPr>
      </p:pic>
      <p:sp>
        <p:nvSpPr>
          <p:cNvPr id="15" name="Content Placeholder 2"/>
          <p:cNvSpPr txBox="1">
            <a:spLocks/>
          </p:cNvSpPr>
          <p:nvPr/>
        </p:nvSpPr>
        <p:spPr>
          <a:xfrm>
            <a:off x="864855" y="1867174"/>
            <a:ext cx="2595412" cy="995981"/>
          </a:xfrm>
          <a:prstGeom prst="rect">
            <a:avLst/>
          </a:prstGeom>
        </p:spPr>
        <p:txBody>
          <a:bodyPr>
            <a:no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lvl="0" indent="0">
              <a:spcBef>
                <a:spcPts val="0"/>
              </a:spcBef>
              <a:buNone/>
            </a:pPr>
            <a:r>
              <a:rPr lang="en-US" sz="2600" dirty="0">
                <a:cs typeface="Arial" pitchFamily="34" charset="0"/>
              </a:rPr>
              <a:t>in a supine, prone, or side-lying position</a:t>
            </a:r>
          </a:p>
        </p:txBody>
      </p:sp>
      <p:sp>
        <p:nvSpPr>
          <p:cNvPr id="3" name="Title 2">
            <a:extLst>
              <a:ext uri="{FF2B5EF4-FFF2-40B4-BE49-F238E27FC236}">
                <a16:creationId xmlns:a16="http://schemas.microsoft.com/office/drawing/2014/main" id="{8902341A-DC0A-47E4-AF2D-EA2BAE326DFC}"/>
              </a:ext>
            </a:extLst>
          </p:cNvPr>
          <p:cNvSpPr>
            <a:spLocks noGrp="1"/>
          </p:cNvSpPr>
          <p:nvPr>
            <p:ph type="title"/>
          </p:nvPr>
        </p:nvSpPr>
        <p:spPr>
          <a:xfrm>
            <a:off x="157264" y="722454"/>
            <a:ext cx="11877471" cy="1143000"/>
          </a:xfrm>
        </p:spPr>
        <p:txBody>
          <a:bodyPr>
            <a:normAutofit fontScale="90000"/>
          </a:bodyPr>
          <a:lstStyle/>
          <a:p>
            <a:pPr lvl="0">
              <a:spcBef>
                <a:spcPts val="0"/>
              </a:spcBef>
            </a:pPr>
            <a:r>
              <a:rPr lang="en-US" sz="6000" b="1" dirty="0">
                <a:solidFill>
                  <a:prstClr val="black"/>
                </a:solidFill>
                <a:ea typeface="+mn-ea"/>
                <a:cs typeface="+mn-cs"/>
              </a:rPr>
              <a:t>Patient Positions the Equipment Supports</a:t>
            </a:r>
            <a:br>
              <a:rPr lang="en-US" sz="3600" b="1" dirty="0">
                <a:solidFill>
                  <a:prstClr val="black"/>
                </a:solidFill>
                <a:ea typeface="+mn-ea"/>
                <a:cs typeface="Arial"/>
              </a:rPr>
            </a:br>
            <a:endParaRPr lang="en-US" dirty="0"/>
          </a:p>
        </p:txBody>
      </p:sp>
      <p:sp>
        <p:nvSpPr>
          <p:cNvPr id="2" name="Slide Number Placeholder 1">
            <a:extLst>
              <a:ext uri="{FF2B5EF4-FFF2-40B4-BE49-F238E27FC236}">
                <a16:creationId xmlns:a16="http://schemas.microsoft.com/office/drawing/2014/main" id="{C743BD2A-C94D-468D-A33F-7EF2060E1A22}"/>
              </a:ext>
            </a:extLst>
          </p:cNvPr>
          <p:cNvSpPr>
            <a:spLocks noGrp="1"/>
          </p:cNvSpPr>
          <p:nvPr>
            <p:ph type="sldNum" sz="quarter" idx="12"/>
          </p:nvPr>
        </p:nvSpPr>
        <p:spPr/>
        <p:txBody>
          <a:bodyPr/>
          <a:lstStyle/>
          <a:p>
            <a:fld id="{07876EDB-41FD-4DDF-A95C-019C9BEBC7D2}" type="slidenum">
              <a:rPr lang="en-US" smtClean="0">
                <a:solidFill>
                  <a:prstClr val="black">
                    <a:tint val="75000"/>
                  </a:prstClr>
                </a:solidFill>
              </a:rPr>
              <a:pPr/>
              <a:t>65</a:t>
            </a:fld>
            <a:endParaRPr lang="en-US" dirty="0">
              <a:solidFill>
                <a:prstClr val="black">
                  <a:tint val="75000"/>
                </a:prstClr>
              </a:solidFill>
            </a:endParaRPr>
          </a:p>
        </p:txBody>
      </p:sp>
    </p:spTree>
    <p:extLst>
      <p:ext uri="{BB962C8B-B14F-4D97-AF65-F5344CB8AC3E}">
        <p14:creationId xmlns:p14="http://schemas.microsoft.com/office/powerpoint/2010/main" val="418538284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lide Number Placeholder 4"/>
          <p:cNvSpPr>
            <a:spLocks noGrp="1"/>
          </p:cNvSpPr>
          <p:nvPr/>
        </p:nvSpPr>
        <p:spPr>
          <a:xfrm>
            <a:off x="8305800" y="5961355"/>
            <a:ext cx="2133600" cy="54927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7876EDB-41FD-4DDF-A95C-019C9BEBC7D2}" type="slidenum">
              <a:rPr lang="en-US" sz="1200" smtClean="0">
                <a:solidFill>
                  <a:schemeClr val="bg1">
                    <a:lumMod val="50000"/>
                  </a:schemeClr>
                </a:solidFill>
              </a:rPr>
              <a:pPr/>
              <a:t>66</a:t>
            </a:fld>
            <a:endParaRPr lang="en-US" sz="1200" dirty="0">
              <a:solidFill>
                <a:schemeClr val="bg1">
                  <a:lumMod val="50000"/>
                </a:schemeClr>
              </a:solidFill>
            </a:endParaRPr>
          </a:p>
        </p:txBody>
      </p:sp>
      <p:sp>
        <p:nvSpPr>
          <p:cNvPr id="2" name="Title 1"/>
          <p:cNvSpPr>
            <a:spLocks noGrp="1"/>
          </p:cNvSpPr>
          <p:nvPr>
            <p:ph type="title"/>
          </p:nvPr>
        </p:nvSpPr>
        <p:spPr>
          <a:xfrm>
            <a:off x="2133600" y="304800"/>
            <a:ext cx="7924800" cy="795338"/>
          </a:xfrm>
        </p:spPr>
        <p:txBody>
          <a:bodyPr>
            <a:noAutofit/>
          </a:bodyPr>
          <a:lstStyle/>
          <a:p>
            <a:pPr algn="ctr"/>
            <a:r>
              <a:rPr lang="en-US" sz="5400" dirty="0">
                <a:latin typeface="+mn-lt"/>
                <a:cs typeface="Arial" panose="020B0604020202020204" pitchFamily="34" charset="0"/>
              </a:rPr>
              <a:t>DOJ Guidance is Available </a:t>
            </a:r>
          </a:p>
        </p:txBody>
      </p:sp>
      <p:sp>
        <p:nvSpPr>
          <p:cNvPr id="10" name="Title 1"/>
          <p:cNvSpPr txBox="1">
            <a:spLocks/>
          </p:cNvSpPr>
          <p:nvPr/>
        </p:nvSpPr>
        <p:spPr>
          <a:xfrm>
            <a:off x="8676382" y="2201692"/>
            <a:ext cx="2768531" cy="2438401"/>
          </a:xfrm>
          <a:prstGeom prst="rect">
            <a:avLst/>
          </a:prstGeom>
        </p:spPr>
        <p:txBody>
          <a:bodyPr vert="horz" lIns="91440" tIns="45720" rIns="91440" bIns="45720" rtlCol="0" anchor="t">
            <a:noAutofit/>
          </a:bodyPr>
          <a:lstStyle>
            <a:lvl1pPr algn="l" defTabSz="914400" rtl="0" eaLnBrk="1" latinLnBrk="0" hangingPunct="1">
              <a:spcBef>
                <a:spcPct val="0"/>
              </a:spcBef>
              <a:buNone/>
              <a:defRPr sz="2000" b="1" kern="1200">
                <a:solidFill>
                  <a:schemeClr val="tx1"/>
                </a:solidFill>
                <a:latin typeface="+mj-lt"/>
                <a:ea typeface="+mj-ea"/>
                <a:cs typeface="+mj-cs"/>
              </a:defRPr>
            </a:lvl1pPr>
          </a:lstStyle>
          <a:p>
            <a:pPr algn="ctr"/>
            <a:r>
              <a:rPr lang="en-US" sz="3600" dirty="0">
                <a:latin typeface="+mn-lt"/>
                <a:cs typeface="Arial" panose="020B0604020202020204" pitchFamily="34" charset="0"/>
              </a:rPr>
              <a:t>ww.ada.gov</a:t>
            </a:r>
          </a:p>
          <a:p>
            <a:pPr algn="ctr"/>
            <a:r>
              <a:rPr lang="en-US" sz="2800" dirty="0">
                <a:latin typeface="+mn-lt"/>
                <a:cs typeface="Arial" panose="020B0604020202020204" pitchFamily="34" charset="0"/>
              </a:rPr>
              <a:t>800-514-0301</a:t>
            </a:r>
          </a:p>
        </p:txBody>
      </p:sp>
      <p:sp>
        <p:nvSpPr>
          <p:cNvPr id="11" name="Rectangle 10" descr="Black border around example page from the Access to Medical Care for Individuals with Mobility Disabilities document."/>
          <p:cNvSpPr/>
          <p:nvPr/>
        </p:nvSpPr>
        <p:spPr>
          <a:xfrm>
            <a:off x="5194269" y="1715664"/>
            <a:ext cx="3259339" cy="4217967"/>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4099" name="Picture 3" descr="Example page from the Access to Medical Care for Individuals with Mobility Disabilities document."/>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417043" y="1909974"/>
            <a:ext cx="2936083" cy="3881226"/>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descr="Black border outline around cover of DOJ's Access to Medical Care for Individuals with Mobility Disabilities document."/>
          <p:cNvSpPr/>
          <p:nvPr/>
        </p:nvSpPr>
        <p:spPr>
          <a:xfrm>
            <a:off x="621774" y="1398117"/>
            <a:ext cx="3938051" cy="5096300"/>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2050" name="Picture 2" descr="Cover of DOJ's Access to Medical Care for Individuals with Mobility Disabilities document."/>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47087" y="1558961"/>
            <a:ext cx="3687423" cy="477461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hidden="1"/>
          <p:cNvSpPr txBox="1"/>
          <p:nvPr/>
        </p:nvSpPr>
        <p:spPr>
          <a:xfrm>
            <a:off x="2935760" y="2614434"/>
            <a:ext cx="3124200" cy="923330"/>
          </a:xfrm>
          <a:prstGeom prst="rect">
            <a:avLst/>
          </a:prstGeom>
          <a:noFill/>
        </p:spPr>
        <p:txBody>
          <a:bodyPr wrap="square" rtlCol="0">
            <a:spAutoFit/>
          </a:bodyPr>
          <a:lstStyle/>
          <a:p>
            <a:r>
              <a:rPr lang="en-US" sz="1800" dirty="0"/>
              <a:t>sketch of examination room with women on table and doctor leaning over her.</a:t>
            </a:r>
          </a:p>
        </p:txBody>
      </p:sp>
      <p:sp>
        <p:nvSpPr>
          <p:cNvPr id="4" name="TextBox 3" hidden="1"/>
          <p:cNvSpPr txBox="1"/>
          <p:nvPr/>
        </p:nvSpPr>
        <p:spPr>
          <a:xfrm>
            <a:off x="7239000" y="2514600"/>
            <a:ext cx="2133600" cy="1754326"/>
          </a:xfrm>
          <a:prstGeom prst="rect">
            <a:avLst/>
          </a:prstGeom>
          <a:noFill/>
        </p:spPr>
        <p:txBody>
          <a:bodyPr wrap="square" rtlCol="0">
            <a:spAutoFit/>
          </a:bodyPr>
          <a:lstStyle/>
          <a:p>
            <a:r>
              <a:rPr lang="en-US" sz="1800" dirty="0"/>
              <a:t>example page from the Access to Medical Care for Individuals with Mobility Disabilities document</a:t>
            </a:r>
          </a:p>
        </p:txBody>
      </p:sp>
    </p:spTree>
    <p:extLst>
      <p:ext uri="{BB962C8B-B14F-4D97-AF65-F5344CB8AC3E}">
        <p14:creationId xmlns:p14="http://schemas.microsoft.com/office/powerpoint/2010/main" val="206517403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666999" y="2819401"/>
            <a:ext cx="7010400" cy="3170099"/>
          </a:xfrm>
          <a:prstGeom prst="rect">
            <a:avLst/>
          </a:prstGeom>
          <a:noFill/>
        </p:spPr>
        <p:txBody>
          <a:bodyPr wrap="square" rtlCol="0">
            <a:spAutoFit/>
          </a:bodyPr>
          <a:lstStyle/>
          <a:p>
            <a:pPr algn="ctr"/>
            <a:r>
              <a:rPr lang="en-US" sz="3600" b="1" dirty="0">
                <a:latin typeface="Arial" panose="020B0604020202020204" pitchFamily="34" charset="0"/>
                <a:cs typeface="Arial" panose="020B0604020202020204" pitchFamily="34" charset="0"/>
              </a:rPr>
              <a:t>Standards for Accessible Medical Diagnostic Equipment</a:t>
            </a:r>
          </a:p>
          <a:p>
            <a:pPr algn="ctr"/>
            <a:endParaRPr lang="en-US" sz="800" b="1" dirty="0">
              <a:latin typeface="Arial"/>
              <a:cs typeface="Arial"/>
            </a:endParaRPr>
          </a:p>
          <a:p>
            <a:pPr algn="ctr"/>
            <a:r>
              <a:rPr lang="en-US" sz="3200" b="1" dirty="0">
                <a:latin typeface="Arial"/>
                <a:cs typeface="Arial"/>
                <a:hlinkClick r:id="rId3"/>
              </a:rPr>
              <a:t>www.access-board.gov/guidelines-and-standards/health-care/about-this-rulemaking/final-standards</a:t>
            </a:r>
            <a:endParaRPr lang="en-US" sz="3200" b="1" dirty="0">
              <a:latin typeface="Arial"/>
              <a:cs typeface="Arial"/>
            </a:endParaRPr>
          </a:p>
          <a:p>
            <a:pPr algn="ctr"/>
            <a:endParaRPr lang="en-US" sz="2400" b="1" dirty="0">
              <a:latin typeface="Arial"/>
              <a:cs typeface="Arial"/>
            </a:endParaRPr>
          </a:p>
        </p:txBody>
      </p:sp>
      <p:sp>
        <p:nvSpPr>
          <p:cNvPr id="6" name="Slide Number Placeholder 3"/>
          <p:cNvSpPr>
            <a:spLocks noGrp="1"/>
          </p:cNvSpPr>
          <p:nvPr>
            <p:ph type="title" idx="4294967295"/>
          </p:nvPr>
        </p:nvSpPr>
        <p:spPr>
          <a:xfrm>
            <a:off x="9677399" y="6142039"/>
            <a:ext cx="2133600" cy="36512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A3A769-5474-4910-9A35-B363FE49193E}" type="slidenum">
              <a:rPr kumimoji="0" lang="en-US" sz="1200" b="0" i="0" u="none" strike="noStrike" kern="1200" cap="none" spc="0" normalizeH="0" baseline="0" noProof="0" smtClean="0">
                <a:ln>
                  <a:noFill/>
                </a:ln>
                <a:solidFill>
                  <a:schemeClr val="bg1">
                    <a:lumMod val="50000"/>
                  </a:schemeClr>
                </a:solidFill>
                <a:effectLst/>
                <a:uLnTx/>
                <a:uFillTx/>
                <a:latin typeface="+mn-lt"/>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dirty="0">
              <a:ln>
                <a:noFill/>
              </a:ln>
              <a:solidFill>
                <a:schemeClr val="bg1">
                  <a:lumMod val="50000"/>
                </a:schemeClr>
              </a:solidFill>
              <a:effectLst/>
              <a:uLnTx/>
              <a:uFillTx/>
              <a:latin typeface="+mn-lt"/>
              <a:ea typeface="+mn-ea"/>
              <a:cs typeface="Arial" panose="020B0604020202020204" pitchFamily="34" charset="0"/>
            </a:endParaRPr>
          </a:p>
        </p:txBody>
      </p:sp>
      <p:pic>
        <p:nvPicPr>
          <p:cNvPr id="7" name="Picture 6" descr="US Access Board Logo">
            <a:extLst>
              <a:ext uri="{FF2B5EF4-FFF2-40B4-BE49-F238E27FC236}">
                <a16:creationId xmlns:a16="http://schemas.microsoft.com/office/drawing/2014/main" id="{E4B58150-C8B3-4906-BCF8-E19455651FBB}"/>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105401" y="655499"/>
            <a:ext cx="1852927" cy="1828800"/>
          </a:xfrm>
          <a:prstGeom prst="rect">
            <a:avLst/>
          </a:prstGeom>
          <a:noFill/>
          <a:ln w="9525">
            <a:noFill/>
            <a:miter lim="800000"/>
            <a:headEnd/>
            <a:tailEnd/>
          </a:ln>
        </p:spPr>
      </p:pic>
    </p:spTree>
    <p:extLst>
      <p:ext uri="{BB962C8B-B14F-4D97-AF65-F5344CB8AC3E}">
        <p14:creationId xmlns:p14="http://schemas.microsoft.com/office/powerpoint/2010/main" val="364217076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47BE50-84DC-4F13-ACC4-53F936AC40C4}"/>
              </a:ext>
            </a:extLst>
          </p:cNvPr>
          <p:cNvSpPr>
            <a:spLocks noGrp="1"/>
          </p:cNvSpPr>
          <p:nvPr>
            <p:ph type="title"/>
          </p:nvPr>
        </p:nvSpPr>
        <p:spPr/>
        <p:txBody>
          <a:bodyPr>
            <a:normAutofit/>
          </a:bodyPr>
          <a:lstStyle/>
          <a:p>
            <a:r>
              <a:rPr lang="en-US" sz="5400" b="1" dirty="0"/>
              <a:t>Technical Guides to the Standards</a:t>
            </a:r>
            <a:endParaRPr lang="en-US" sz="5400" b="1" dirty="0">
              <a:cs typeface="Calibri"/>
            </a:endParaRPr>
          </a:p>
        </p:txBody>
      </p:sp>
      <p:sp>
        <p:nvSpPr>
          <p:cNvPr id="7" name="TextBox 6">
            <a:extLst>
              <a:ext uri="{FF2B5EF4-FFF2-40B4-BE49-F238E27FC236}">
                <a16:creationId xmlns:a16="http://schemas.microsoft.com/office/drawing/2014/main" id="{AA38ADF9-6918-45AF-BB7F-73A242CC29C4}"/>
              </a:ext>
            </a:extLst>
          </p:cNvPr>
          <p:cNvSpPr txBox="1"/>
          <p:nvPr/>
        </p:nvSpPr>
        <p:spPr>
          <a:xfrm>
            <a:off x="2902226" y="1484243"/>
            <a:ext cx="6162261" cy="523220"/>
          </a:xfrm>
          <a:prstGeom prst="rect">
            <a:avLst/>
          </a:prstGeom>
          <a:noFill/>
        </p:spPr>
        <p:txBody>
          <a:bodyPr wrap="square" rtlCol="0">
            <a:spAutoFit/>
          </a:bodyPr>
          <a:lstStyle/>
          <a:p>
            <a:pPr algn="ctr"/>
            <a:r>
              <a:rPr lang="en-US" sz="2800" b="1"/>
              <a:t>Available on the Access Board website</a:t>
            </a:r>
          </a:p>
        </p:txBody>
      </p:sp>
      <p:pic>
        <p:nvPicPr>
          <p:cNvPr id="5" name="Content Placeholder 3" descr="graphic of the first page of the drinking fountain, bathing  rooms, and toilet rooms ">
            <a:extLst>
              <a:ext uri="{FF2B5EF4-FFF2-40B4-BE49-F238E27FC236}">
                <a16:creationId xmlns:a16="http://schemas.microsoft.com/office/drawing/2014/main" id="{777B4CB4-EE4B-4579-9AE1-A1C6F25C551C}"/>
              </a:ext>
            </a:extLst>
          </p:cNvPr>
          <p:cNvPicPr>
            <a:picLocks noChangeAspect="1"/>
          </p:cNvPicPr>
          <p:nvPr/>
        </p:nvPicPr>
        <p:blipFill>
          <a:blip r:embed="rId2"/>
          <a:stretch>
            <a:fillRect/>
          </a:stretch>
        </p:blipFill>
        <p:spPr>
          <a:xfrm>
            <a:off x="2054087" y="2172777"/>
            <a:ext cx="7717734" cy="3990420"/>
          </a:xfrm>
          <a:prstGeom prst="rect">
            <a:avLst/>
          </a:prstGeom>
        </p:spPr>
      </p:pic>
      <p:sp>
        <p:nvSpPr>
          <p:cNvPr id="4" name="Slide Number Placeholder 3">
            <a:extLst>
              <a:ext uri="{FF2B5EF4-FFF2-40B4-BE49-F238E27FC236}">
                <a16:creationId xmlns:a16="http://schemas.microsoft.com/office/drawing/2014/main" id="{B05D2240-4DE7-4774-B653-F1AB90E69C45}"/>
              </a:ext>
            </a:extLst>
          </p:cNvPr>
          <p:cNvSpPr>
            <a:spLocks noGrp="1"/>
          </p:cNvSpPr>
          <p:nvPr>
            <p:ph type="sldNum" sz="quarter" idx="12"/>
          </p:nvPr>
        </p:nvSpPr>
        <p:spPr>
          <a:xfrm>
            <a:off x="11257807" y="6356985"/>
            <a:ext cx="667491" cy="365125"/>
          </a:xfrm>
        </p:spPr>
        <p:txBody>
          <a:bodyPr/>
          <a:lstStyle/>
          <a:p>
            <a:r>
              <a:rPr lang="en-US" sz="1200" dirty="0">
                <a:latin typeface="+mj-lt"/>
              </a:rPr>
              <a:t>70</a:t>
            </a:r>
          </a:p>
        </p:txBody>
      </p:sp>
    </p:spTree>
    <p:extLst>
      <p:ext uri="{BB962C8B-B14F-4D97-AF65-F5344CB8AC3E}">
        <p14:creationId xmlns:p14="http://schemas.microsoft.com/office/powerpoint/2010/main" val="402466984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400300" y="838200"/>
            <a:ext cx="7391400" cy="2590800"/>
          </a:xfrm>
        </p:spPr>
        <p:txBody>
          <a:bodyPr>
            <a:noAutofit/>
          </a:bodyPr>
          <a:lstStyle/>
          <a:p>
            <a:r>
              <a:rPr lang="en-US" sz="8000" b="1" dirty="0">
                <a:solidFill>
                  <a:schemeClr val="tx1"/>
                </a:solidFill>
              </a:rPr>
              <a:t>Questions ?</a:t>
            </a:r>
          </a:p>
        </p:txBody>
      </p:sp>
      <p:sp>
        <p:nvSpPr>
          <p:cNvPr id="4" name="Slide Number Placeholder 3">
            <a:extLst>
              <a:ext uri="{FF2B5EF4-FFF2-40B4-BE49-F238E27FC236}">
                <a16:creationId xmlns:a16="http://schemas.microsoft.com/office/drawing/2014/main" id="{CA9DAC53-B725-4ED0-BB95-9589114FE60C}"/>
              </a:ext>
            </a:extLst>
          </p:cNvPr>
          <p:cNvSpPr txBox="1">
            <a:spLocks/>
          </p:cNvSpPr>
          <p:nvPr/>
        </p:nvSpPr>
        <p:spPr>
          <a:xfrm>
            <a:off x="9671317" y="6387172"/>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prstClr val="black">
                    <a:tint val="75000"/>
                  </a:prstClr>
                </a:solidFill>
              </a:rPr>
              <a:t>71</a:t>
            </a:r>
          </a:p>
        </p:txBody>
      </p:sp>
    </p:spTree>
    <p:extLst>
      <p:ext uri="{BB962C8B-B14F-4D97-AF65-F5344CB8AC3E}">
        <p14:creationId xmlns:p14="http://schemas.microsoft.com/office/powerpoint/2010/main" val="23641492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13206F-07C9-4490-BF48-4B259E973C02}"/>
              </a:ext>
            </a:extLst>
          </p:cNvPr>
          <p:cNvSpPr>
            <a:spLocks noGrp="1"/>
          </p:cNvSpPr>
          <p:nvPr>
            <p:ph type="title"/>
          </p:nvPr>
        </p:nvSpPr>
        <p:spPr>
          <a:xfrm>
            <a:off x="106166" y="258762"/>
            <a:ext cx="11979668" cy="1191802"/>
          </a:xfrm>
        </p:spPr>
        <p:txBody>
          <a:bodyPr>
            <a:normAutofit fontScale="90000"/>
          </a:bodyPr>
          <a:lstStyle/>
          <a:p>
            <a:pPr>
              <a:spcBef>
                <a:spcPts val="0"/>
              </a:spcBef>
            </a:pPr>
            <a:r>
              <a:rPr lang="en-US" sz="6000" b="1" dirty="0">
                <a:solidFill>
                  <a:prstClr val="black"/>
                </a:solidFill>
                <a:ea typeface="+mn-ea"/>
                <a:cs typeface="+mn-cs"/>
              </a:rPr>
              <a:t>Patient Sleeping Room Dispersion</a:t>
            </a:r>
            <a:br>
              <a:rPr lang="en-US" sz="5300" b="1" dirty="0">
                <a:solidFill>
                  <a:prstClr val="black"/>
                </a:solidFill>
                <a:ea typeface="+mn-ea"/>
                <a:cs typeface="+mn-cs"/>
              </a:rPr>
            </a:br>
            <a:endParaRPr lang="en-US" dirty="0"/>
          </a:p>
        </p:txBody>
      </p:sp>
      <p:sp>
        <p:nvSpPr>
          <p:cNvPr id="3" name="Content Placeholder 2"/>
          <p:cNvSpPr>
            <a:spLocks noGrp="1"/>
          </p:cNvSpPr>
          <p:nvPr>
            <p:ph idx="4294967295"/>
          </p:nvPr>
        </p:nvSpPr>
        <p:spPr>
          <a:xfrm>
            <a:off x="1082210" y="1628454"/>
            <a:ext cx="9777573" cy="4038600"/>
          </a:xfrm>
        </p:spPr>
        <p:txBody>
          <a:bodyPr>
            <a:normAutofit lnSpcReduction="10000"/>
          </a:bodyPr>
          <a:lstStyle/>
          <a:p>
            <a:pPr marL="914400" lvl="2" indent="0">
              <a:buNone/>
            </a:pPr>
            <a:r>
              <a:rPr lang="en-US" sz="4000" b="1" dirty="0"/>
              <a:t>Medical Care Facilities Covered by 2010 ADA Standards:</a:t>
            </a:r>
          </a:p>
          <a:p>
            <a:pPr marL="914400" lvl="2" indent="0">
              <a:buNone/>
              <a:tabLst>
                <a:tab pos="854075" algn="l"/>
              </a:tabLst>
            </a:pPr>
            <a:r>
              <a:rPr lang="en-US" sz="3200" dirty="0"/>
              <a:t>Must disperse accessible patient bedrooms in a manner that is “proportionate” by type of medical specialty</a:t>
            </a:r>
            <a:endParaRPr lang="en-US" sz="4000" b="1" dirty="0"/>
          </a:p>
          <a:p>
            <a:pPr marL="914400" lvl="2" indent="0">
              <a:buNone/>
              <a:tabLst>
                <a:tab pos="854075" algn="l"/>
              </a:tabLst>
            </a:pPr>
            <a:endParaRPr lang="en-US" sz="1400" b="1" dirty="0"/>
          </a:p>
          <a:p>
            <a:pPr marL="914400" lvl="2" indent="0">
              <a:buNone/>
              <a:tabLst>
                <a:tab pos="854075" algn="l"/>
              </a:tabLst>
            </a:pPr>
            <a:r>
              <a:rPr lang="en-US" sz="3200" b="1" dirty="0"/>
              <a:t>Regulatory sections 35.151(h) and 36.406(g) incorporated by DOJ</a:t>
            </a:r>
          </a:p>
          <a:p>
            <a:pPr marL="914400" lvl="2" indent="0">
              <a:buNone/>
              <a:tabLst>
                <a:tab pos="854075" algn="l"/>
              </a:tabLst>
            </a:pPr>
            <a:endParaRPr lang="en-US" dirty="0"/>
          </a:p>
          <a:p>
            <a:pPr marL="914400" lvl="2" indent="0">
              <a:buNone/>
              <a:tabLst>
                <a:tab pos="854075" algn="l"/>
              </a:tabLst>
            </a:pPr>
            <a:endParaRPr lang="en-US" sz="1200" b="1" dirty="0"/>
          </a:p>
          <a:p>
            <a:pPr marL="0" indent="0">
              <a:buNone/>
            </a:pPr>
            <a:endParaRPr lang="en-US" dirty="0"/>
          </a:p>
        </p:txBody>
      </p:sp>
      <p:sp>
        <p:nvSpPr>
          <p:cNvPr id="9" name="Slide Number Placeholder 4"/>
          <p:cNvSpPr>
            <a:spLocks noGrp="1"/>
          </p:cNvSpPr>
          <p:nvPr/>
        </p:nvSpPr>
        <p:spPr>
          <a:xfrm>
            <a:off x="8153400" y="6049963"/>
            <a:ext cx="2133600" cy="54927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7876EDB-41FD-4DDF-A95C-019C9BEBC7D2}" type="slidenum">
              <a:rPr lang="en-US" smtClean="0">
                <a:solidFill>
                  <a:schemeClr val="bg1">
                    <a:lumMod val="50000"/>
                  </a:schemeClr>
                </a:solidFill>
              </a:rPr>
              <a:pPr/>
              <a:t>7</a:t>
            </a:fld>
            <a:endParaRPr lang="en-US">
              <a:solidFill>
                <a:schemeClr val="bg1">
                  <a:lumMod val="50000"/>
                </a:schemeClr>
              </a:solidFill>
            </a:endParaRPr>
          </a:p>
        </p:txBody>
      </p:sp>
    </p:spTree>
    <p:extLst>
      <p:ext uri="{BB962C8B-B14F-4D97-AF65-F5344CB8AC3E}">
        <p14:creationId xmlns:p14="http://schemas.microsoft.com/office/powerpoint/2010/main" val="71366378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98714" y="105704"/>
            <a:ext cx="10178912" cy="1073740"/>
          </a:xfrm>
        </p:spPr>
        <p:txBody>
          <a:bodyPr/>
          <a:lstStyle/>
          <a:p>
            <a:r>
              <a:rPr lang="en-US" dirty="0">
                <a:solidFill>
                  <a:schemeClr val="tx1"/>
                </a:solidFill>
              </a:rPr>
              <a:t> </a:t>
            </a:r>
            <a:r>
              <a:rPr lang="en-US" b="1" dirty="0">
                <a:solidFill>
                  <a:schemeClr val="tx1"/>
                </a:solidFill>
              </a:rPr>
              <a:t>U.S. Access Board</a:t>
            </a:r>
          </a:p>
        </p:txBody>
      </p:sp>
      <p:sp>
        <p:nvSpPr>
          <p:cNvPr id="3" name="Subtitle 2"/>
          <p:cNvSpPr>
            <a:spLocks noGrp="1"/>
          </p:cNvSpPr>
          <p:nvPr>
            <p:ph type="subTitle" idx="1"/>
          </p:nvPr>
        </p:nvSpPr>
        <p:spPr>
          <a:xfrm>
            <a:off x="2024062" y="1612921"/>
            <a:ext cx="9144000" cy="3886200"/>
          </a:xfrm>
        </p:spPr>
        <p:txBody>
          <a:bodyPr>
            <a:normAutofit fontScale="92500" lnSpcReduction="10000"/>
          </a:bodyPr>
          <a:lstStyle/>
          <a:p>
            <a:pPr lvl="0">
              <a:defRPr/>
            </a:pPr>
            <a:r>
              <a:rPr lang="en-US" sz="4000" b="1" dirty="0">
                <a:solidFill>
                  <a:schemeClr val="tx1"/>
                </a:solidFill>
              </a:rPr>
              <a:t>(</a:t>
            </a:r>
            <a:r>
              <a:rPr lang="en-US" sz="4800" b="1" dirty="0">
                <a:solidFill>
                  <a:schemeClr val="tx1"/>
                </a:solidFill>
              </a:rPr>
              <a:t>800) 872-2253 (voice)</a:t>
            </a:r>
          </a:p>
          <a:p>
            <a:pPr lvl="0">
              <a:defRPr/>
            </a:pPr>
            <a:r>
              <a:rPr lang="en-US" sz="4800" b="1" dirty="0">
                <a:solidFill>
                  <a:schemeClr val="tx1"/>
                </a:solidFill>
              </a:rPr>
              <a:t>(800) 993-2822 (TTY)</a:t>
            </a:r>
          </a:p>
          <a:p>
            <a:pPr lvl="0">
              <a:defRPr/>
            </a:pPr>
            <a:endParaRPr lang="en-US" sz="4800" b="1" dirty="0">
              <a:solidFill>
                <a:schemeClr val="tx1"/>
              </a:solidFill>
            </a:endParaRPr>
          </a:p>
          <a:p>
            <a:pPr lvl="0">
              <a:defRPr/>
            </a:pPr>
            <a:r>
              <a:rPr lang="en-US" sz="4800" b="1" dirty="0">
                <a:solidFill>
                  <a:schemeClr val="tx1"/>
                </a:solidFill>
              </a:rPr>
              <a:t>E-mail: ta@access-board.gov</a:t>
            </a:r>
          </a:p>
          <a:p>
            <a:pPr lvl="0">
              <a:defRPr/>
            </a:pPr>
            <a:r>
              <a:rPr lang="en-US" sz="4800" b="1" dirty="0">
                <a:solidFill>
                  <a:schemeClr val="tx1"/>
                </a:solidFill>
              </a:rPr>
              <a:t>www.access-board.gov</a:t>
            </a:r>
          </a:p>
        </p:txBody>
      </p:sp>
      <p:sp>
        <p:nvSpPr>
          <p:cNvPr id="8" name="Slide Number Placeholder 3">
            <a:extLst>
              <a:ext uri="{FF2B5EF4-FFF2-40B4-BE49-F238E27FC236}">
                <a16:creationId xmlns:a16="http://schemas.microsoft.com/office/drawing/2014/main" id="{98945457-FC04-4FFC-A75E-FCF26A1852E5}"/>
              </a:ext>
            </a:extLst>
          </p:cNvPr>
          <p:cNvSpPr txBox="1">
            <a:spLocks/>
          </p:cNvSpPr>
          <p:nvPr/>
        </p:nvSpPr>
        <p:spPr>
          <a:xfrm>
            <a:off x="9671317" y="6387172"/>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prstClr val="black">
                    <a:tint val="75000"/>
                  </a:prstClr>
                </a:solidFill>
              </a:rPr>
              <a:t>72</a:t>
            </a:r>
          </a:p>
        </p:txBody>
      </p:sp>
    </p:spTree>
    <p:extLst>
      <p:ext uri="{BB962C8B-B14F-4D97-AF65-F5344CB8AC3E}">
        <p14:creationId xmlns:p14="http://schemas.microsoft.com/office/powerpoint/2010/main" val="2738946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4"/>
          <p:cNvSpPr>
            <a:spLocks noGrp="1"/>
          </p:cNvSpPr>
          <p:nvPr/>
        </p:nvSpPr>
        <p:spPr>
          <a:xfrm>
            <a:off x="8222813" y="6018945"/>
            <a:ext cx="2133600" cy="54927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7876EDB-41FD-4DDF-A95C-019C9BEBC7D2}" type="slidenum">
              <a:rPr lang="en-US" sz="1200" smtClean="0">
                <a:solidFill>
                  <a:schemeClr val="bg1">
                    <a:lumMod val="50000"/>
                  </a:schemeClr>
                </a:solidFill>
              </a:rPr>
              <a:pPr/>
              <a:t>8</a:t>
            </a:fld>
            <a:endParaRPr lang="en-US" sz="1200" dirty="0">
              <a:solidFill>
                <a:schemeClr val="bg1">
                  <a:lumMod val="50000"/>
                </a:schemeClr>
              </a:solidFill>
            </a:endParaRPr>
          </a:p>
        </p:txBody>
      </p:sp>
      <p:sp>
        <p:nvSpPr>
          <p:cNvPr id="2" name="Title 1"/>
          <p:cNvSpPr>
            <a:spLocks noGrp="1"/>
          </p:cNvSpPr>
          <p:nvPr>
            <p:ph type="title"/>
          </p:nvPr>
        </p:nvSpPr>
        <p:spPr>
          <a:xfrm>
            <a:off x="1524000" y="0"/>
            <a:ext cx="9144000" cy="1905000"/>
          </a:xfrm>
        </p:spPr>
        <p:txBody>
          <a:bodyPr>
            <a:noAutofit/>
          </a:bodyPr>
          <a:lstStyle/>
          <a:p>
            <a:r>
              <a:rPr lang="en-US" sz="5400" b="1" dirty="0">
                <a:latin typeface="+mn-lt"/>
              </a:rPr>
              <a:t>Patient Sleeping Rooms</a:t>
            </a:r>
            <a:br>
              <a:rPr lang="en-US" sz="5400" b="1" dirty="0">
                <a:latin typeface="+mn-lt"/>
              </a:rPr>
            </a:br>
            <a:r>
              <a:rPr lang="en-US" sz="5400" b="1" dirty="0">
                <a:latin typeface="+mn-lt"/>
              </a:rPr>
              <a:t>Alterations and Additions</a:t>
            </a:r>
          </a:p>
        </p:txBody>
      </p:sp>
      <p:sp>
        <p:nvSpPr>
          <p:cNvPr id="3" name="Content Placeholder 2"/>
          <p:cNvSpPr>
            <a:spLocks noGrp="1"/>
          </p:cNvSpPr>
          <p:nvPr>
            <p:ph idx="1"/>
          </p:nvPr>
        </p:nvSpPr>
        <p:spPr>
          <a:xfrm>
            <a:off x="457201" y="2042257"/>
            <a:ext cx="5181600" cy="4525963"/>
          </a:xfrm>
        </p:spPr>
        <p:txBody>
          <a:bodyPr>
            <a:normAutofit/>
          </a:bodyPr>
          <a:lstStyle/>
          <a:p>
            <a:pPr>
              <a:buNone/>
            </a:pPr>
            <a:endParaRPr lang="en-US" dirty="0"/>
          </a:p>
          <a:p>
            <a:pPr>
              <a:buNone/>
            </a:pPr>
            <a:r>
              <a:rPr lang="en-US" b="1" dirty="0"/>
              <a:t>Based on the number </a:t>
            </a:r>
          </a:p>
          <a:p>
            <a:pPr>
              <a:buNone/>
            </a:pPr>
            <a:r>
              <a:rPr lang="en-US" b="1" dirty="0"/>
              <a:t>altered or added until </a:t>
            </a:r>
          </a:p>
          <a:p>
            <a:pPr>
              <a:buNone/>
            </a:pPr>
            <a:r>
              <a:rPr lang="en-US" b="1" dirty="0"/>
              <a:t>overall number reached</a:t>
            </a:r>
          </a:p>
          <a:p>
            <a:pPr lvl="1"/>
            <a:r>
              <a:rPr lang="en-US" sz="3200" b="1" dirty="0"/>
              <a:t> maintains dispersion</a:t>
            </a:r>
          </a:p>
          <a:p>
            <a:pPr>
              <a:buNone/>
            </a:pPr>
            <a:endParaRPr lang="en-US" dirty="0"/>
          </a:p>
          <a:p>
            <a:pPr>
              <a:buNone/>
            </a:pPr>
            <a:endParaRPr lang="en-US" dirty="0"/>
          </a:p>
          <a:p>
            <a:pPr>
              <a:buNone/>
            </a:pPr>
            <a:endParaRPr lang="en-US" dirty="0"/>
          </a:p>
        </p:txBody>
      </p:sp>
      <p:pic>
        <p:nvPicPr>
          <p:cNvPr id="2051" name="Picture 3" descr="Photo of a hospital corridor with entrances to multiple patient sleeping rooms."/>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979655" y="2017339"/>
            <a:ext cx="4800640" cy="415723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hidden="1"/>
          <p:cNvSpPr txBox="1"/>
          <p:nvPr/>
        </p:nvSpPr>
        <p:spPr>
          <a:xfrm>
            <a:off x="7848600" y="3352801"/>
            <a:ext cx="1219200" cy="646331"/>
          </a:xfrm>
          <a:prstGeom prst="rect">
            <a:avLst/>
          </a:prstGeom>
          <a:noFill/>
        </p:spPr>
        <p:txBody>
          <a:bodyPr wrap="square" rtlCol="0">
            <a:spAutoFit/>
          </a:bodyPr>
          <a:lstStyle/>
          <a:p>
            <a:r>
              <a:rPr lang="en-US" sz="1800" dirty="0"/>
              <a:t>Hospital corridor</a:t>
            </a:r>
          </a:p>
        </p:txBody>
      </p:sp>
    </p:spTree>
    <p:extLst>
      <p:ext uri="{BB962C8B-B14F-4D97-AF65-F5344CB8AC3E}">
        <p14:creationId xmlns:p14="http://schemas.microsoft.com/office/powerpoint/2010/main" val="32606340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343BF9-641F-4E29-AB2D-3629B04C122C}"/>
              </a:ext>
            </a:extLst>
          </p:cNvPr>
          <p:cNvSpPr>
            <a:spLocks noGrp="1"/>
          </p:cNvSpPr>
          <p:nvPr>
            <p:ph type="title"/>
          </p:nvPr>
        </p:nvSpPr>
        <p:spPr>
          <a:xfrm>
            <a:off x="609600" y="198413"/>
            <a:ext cx="10972800" cy="1143000"/>
          </a:xfrm>
        </p:spPr>
        <p:txBody>
          <a:bodyPr>
            <a:normAutofit/>
          </a:bodyPr>
          <a:lstStyle/>
          <a:p>
            <a:r>
              <a:rPr lang="en-US" sz="5400" b="1" dirty="0">
                <a:solidFill>
                  <a:prstClr val="black"/>
                </a:solidFill>
                <a:latin typeface="Calibri" pitchFamily="34" charset="0"/>
                <a:ea typeface="+mn-ea"/>
                <a:cs typeface="+mn-cs"/>
              </a:rPr>
              <a:t>Long Term Care Facilities</a:t>
            </a:r>
            <a:endParaRPr lang="en-US" sz="5400" dirty="0"/>
          </a:p>
        </p:txBody>
      </p:sp>
      <p:pic>
        <p:nvPicPr>
          <p:cNvPr id="8" name="Picture 7" descr="medical facility icon">
            <a:extLst>
              <a:ext uri="{FF2B5EF4-FFF2-40B4-BE49-F238E27FC236}">
                <a16:creationId xmlns:a16="http://schemas.microsoft.com/office/drawing/2014/main" id="{37954F0D-214A-49BA-916C-279BA9B716F2}"/>
              </a:ext>
            </a:extLst>
          </p:cNvPr>
          <p:cNvPicPr/>
          <p:nvPr/>
        </p:nvPicPr>
        <p:blipFill>
          <a:blip r:embed="rId2" cstate="print"/>
          <a:srcRect l="1613" t="2494" r="1613" b="2721"/>
          <a:stretch>
            <a:fillRect/>
          </a:stretch>
        </p:blipFill>
        <p:spPr>
          <a:xfrm>
            <a:off x="1382731" y="1501751"/>
            <a:ext cx="1043203" cy="1041400"/>
          </a:xfrm>
          <a:prstGeom prst="rect">
            <a:avLst/>
          </a:prstGeom>
        </p:spPr>
      </p:pic>
      <p:sp>
        <p:nvSpPr>
          <p:cNvPr id="3" name="Content Placeholder 2">
            <a:extLst>
              <a:ext uri="{FF2B5EF4-FFF2-40B4-BE49-F238E27FC236}">
                <a16:creationId xmlns:a16="http://schemas.microsoft.com/office/drawing/2014/main" id="{7254AAAB-2845-42BB-98A1-CAA9E34A0380}"/>
              </a:ext>
            </a:extLst>
          </p:cNvPr>
          <p:cNvSpPr>
            <a:spLocks noGrp="1"/>
          </p:cNvSpPr>
          <p:nvPr>
            <p:ph idx="1"/>
          </p:nvPr>
        </p:nvSpPr>
        <p:spPr>
          <a:xfrm>
            <a:off x="609600" y="1600201"/>
            <a:ext cx="10972800" cy="1041401"/>
          </a:xfrm>
        </p:spPr>
        <p:txBody>
          <a:bodyPr/>
          <a:lstStyle/>
          <a:p>
            <a:pPr marL="0" indent="0">
              <a:buNone/>
            </a:pPr>
            <a:r>
              <a:rPr lang="en-US" sz="3200" b="1" dirty="0">
                <a:solidFill>
                  <a:srgbClr val="000000"/>
                </a:solidFill>
                <a:latin typeface="Calibri"/>
              </a:rPr>
              <a:t>		§</a:t>
            </a:r>
            <a:r>
              <a:rPr lang="en-US" sz="3200" b="1" dirty="0">
                <a:solidFill>
                  <a:prstClr val="black"/>
                </a:solidFill>
                <a:latin typeface="Calibri"/>
              </a:rPr>
              <a:t>223 Medical Care and Long-Term Care Facilities </a:t>
            </a:r>
          </a:p>
          <a:p>
            <a:pPr marL="0" indent="0">
              <a:buNone/>
            </a:pPr>
            <a:endParaRPr lang="en-US" sz="3200" dirty="0">
              <a:solidFill>
                <a:prstClr val="black"/>
              </a:solidFill>
              <a:latin typeface="Calibri"/>
            </a:endParaRPr>
          </a:p>
          <a:p>
            <a:pPr marL="0" indent="0">
              <a:buNone/>
            </a:pPr>
            <a:endParaRPr lang="en-US" dirty="0"/>
          </a:p>
        </p:txBody>
      </p:sp>
      <p:pic>
        <p:nvPicPr>
          <p:cNvPr id="6" name="Picture 5" descr="Photo of an appealing patient bedroom.">
            <a:extLst>
              <a:ext uri="{FF2B5EF4-FFF2-40B4-BE49-F238E27FC236}">
                <a16:creationId xmlns:a16="http://schemas.microsoft.com/office/drawing/2014/main" id="{C840C122-6B6D-461F-A778-CEFA292A327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4243" y="2962279"/>
            <a:ext cx="3120858" cy="3456694"/>
          </a:xfrm>
          <a:prstGeom prst="rect">
            <a:avLst/>
          </a:prstGeom>
        </p:spPr>
      </p:pic>
      <p:sp>
        <p:nvSpPr>
          <p:cNvPr id="11" name="TextBox 10">
            <a:extLst>
              <a:ext uri="{FF2B5EF4-FFF2-40B4-BE49-F238E27FC236}">
                <a16:creationId xmlns:a16="http://schemas.microsoft.com/office/drawing/2014/main" id="{2310EC89-4D10-48F8-A25A-5FF4A1124328}"/>
              </a:ext>
            </a:extLst>
          </p:cNvPr>
          <p:cNvSpPr txBox="1"/>
          <p:nvPr/>
        </p:nvSpPr>
        <p:spPr>
          <a:xfrm>
            <a:off x="4726969" y="2816921"/>
            <a:ext cx="6855431" cy="3539430"/>
          </a:xfrm>
          <a:prstGeom prst="rect">
            <a:avLst/>
          </a:prstGeom>
          <a:noFill/>
        </p:spPr>
        <p:txBody>
          <a:bodyPr wrap="square">
            <a:spAutoFit/>
          </a:bodyPr>
          <a:lstStyle/>
          <a:p>
            <a:pPr>
              <a:defRPr/>
            </a:pPr>
            <a:r>
              <a:rPr lang="en-US" sz="3200" b="1" dirty="0">
                <a:solidFill>
                  <a:srgbClr val="000000"/>
                </a:solidFill>
                <a:latin typeface="Calibri"/>
              </a:rPr>
              <a:t>§</a:t>
            </a:r>
            <a:r>
              <a:rPr lang="en-US" sz="3200" b="1" dirty="0">
                <a:solidFill>
                  <a:prstClr val="black"/>
                </a:solidFill>
                <a:latin typeface="Calibri"/>
              </a:rPr>
              <a:t>223.3 Long-Term Care Facilities </a:t>
            </a:r>
          </a:p>
          <a:p>
            <a:pPr>
              <a:defRPr/>
            </a:pPr>
            <a:endParaRPr lang="en-US" sz="3200" b="1" dirty="0">
              <a:solidFill>
                <a:prstClr val="black"/>
              </a:solidFill>
              <a:latin typeface="Calibri"/>
            </a:endParaRPr>
          </a:p>
          <a:p>
            <a:pPr>
              <a:defRPr/>
            </a:pPr>
            <a:r>
              <a:rPr lang="en-US" sz="3200" b="1" dirty="0">
                <a:solidFill>
                  <a:prstClr val="black"/>
                </a:solidFill>
                <a:latin typeface="Calibri"/>
              </a:rPr>
              <a:t>“</a:t>
            </a:r>
            <a:r>
              <a:rPr lang="en-US" sz="3200" dirty="0">
                <a:solidFill>
                  <a:prstClr val="black"/>
                </a:solidFill>
                <a:latin typeface="Calibri"/>
              </a:rPr>
              <a:t>In licensed long-term care </a:t>
            </a:r>
            <a:r>
              <a:rPr lang="en-US" sz="3200" i="1" dirty="0">
                <a:solidFill>
                  <a:prstClr val="black"/>
                </a:solidFill>
                <a:latin typeface="Calibri"/>
              </a:rPr>
              <a:t>facilities</a:t>
            </a:r>
            <a:r>
              <a:rPr lang="en-US" sz="3200" dirty="0">
                <a:solidFill>
                  <a:prstClr val="black"/>
                </a:solidFill>
                <a:latin typeface="Calibri"/>
              </a:rPr>
              <a:t>, at least 50 percent, but no fewer than one, of each type of resident sleeping room shall provide mobility features complying with 805.”</a:t>
            </a:r>
          </a:p>
        </p:txBody>
      </p:sp>
      <p:sp>
        <p:nvSpPr>
          <p:cNvPr id="4" name="Slide Number Placeholder 3">
            <a:extLst>
              <a:ext uri="{FF2B5EF4-FFF2-40B4-BE49-F238E27FC236}">
                <a16:creationId xmlns:a16="http://schemas.microsoft.com/office/drawing/2014/main" id="{5B11C0D4-E2EA-4480-9BAE-861953E80231}"/>
              </a:ext>
            </a:extLst>
          </p:cNvPr>
          <p:cNvSpPr>
            <a:spLocks noGrp="1"/>
          </p:cNvSpPr>
          <p:nvPr>
            <p:ph type="sldNum" sz="quarter" idx="12"/>
          </p:nvPr>
        </p:nvSpPr>
        <p:spPr/>
        <p:txBody>
          <a:bodyPr/>
          <a:lstStyle/>
          <a:p>
            <a:fld id="{07876EDB-41FD-4DDF-A95C-019C9BEBC7D2}" type="slidenum">
              <a:rPr lang="en-US" smtClean="0">
                <a:solidFill>
                  <a:prstClr val="black">
                    <a:tint val="75000"/>
                  </a:prstClr>
                </a:solidFill>
              </a:rPr>
              <a:pPr/>
              <a:t>9</a:t>
            </a:fld>
            <a:endParaRPr lang="en-US">
              <a:solidFill>
                <a:prstClr val="black">
                  <a:tint val="75000"/>
                </a:prstClr>
              </a:solidFill>
            </a:endParaRPr>
          </a:p>
        </p:txBody>
      </p:sp>
    </p:spTree>
    <p:extLst>
      <p:ext uri="{BB962C8B-B14F-4D97-AF65-F5344CB8AC3E}">
        <p14:creationId xmlns:p14="http://schemas.microsoft.com/office/powerpoint/2010/main" val="2278475257"/>
      </p:ext>
    </p:extLst>
  </p:cSld>
  <p:clrMapOvr>
    <a:masterClrMapping/>
  </p:clrMapOvr>
</p:sld>
</file>

<file path=ppt/theme/theme1.xml><?xml version="1.0" encoding="utf-8"?>
<a:theme xmlns:a="http://schemas.openxmlformats.org/drawingml/2006/main" name="1_Office Theme">
  <a:themeElements>
    <a:clrScheme name="access board website">
      <a:dk1>
        <a:srgbClr val="000000"/>
      </a:dk1>
      <a:lt1>
        <a:srgbClr val="FFFFFF"/>
      </a:lt1>
      <a:dk2>
        <a:srgbClr val="00316C"/>
      </a:dk2>
      <a:lt2>
        <a:srgbClr val="D5E8FF"/>
      </a:lt2>
      <a:accent1>
        <a:srgbClr val="1D4579"/>
      </a:accent1>
      <a:accent2>
        <a:srgbClr val="76000A"/>
      </a:accent2>
      <a:accent3>
        <a:srgbClr val="A5A5A5"/>
      </a:accent3>
      <a:accent4>
        <a:srgbClr val="FFC000"/>
      </a:accent4>
      <a:accent5>
        <a:srgbClr val="5B9BD5"/>
      </a:accent5>
      <a:accent6>
        <a:srgbClr val="70AD47"/>
      </a:accent6>
      <a:hlink>
        <a:srgbClr val="0070C0"/>
      </a:hlink>
      <a:folHlink>
        <a:srgbClr val="7030A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ccess Board theme v1.potx" id="{CE2C96D4-9C32-47AB-814C-7DE577E22B07}" vid="{7214DF64-62E1-4469-B615-C2A5D916B842}"/>
    </a:ext>
  </a:extLst>
</a:theme>
</file>

<file path=ppt/theme/theme10.xml><?xml version="1.0" encoding="utf-8"?>
<a:theme xmlns:a="http://schemas.openxmlformats.org/drawingml/2006/main" name="4_Office Theme">
  <a:themeElements>
    <a:clrScheme name="Custom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1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newboardtemplate3">
  <a:themeElements>
    <a:clrScheme name="newboardtemplate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newboardtemplate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bg1"/>
        </a:solidFill>
        <a:ln w="9525" cap="flat" cmpd="sng" algn="ctr">
          <a:solidFill>
            <a:schemeClr val="bg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bg1"/>
            </a:solidFill>
            <a:effectLst/>
            <a:latin typeface="Arial" charset="0"/>
          </a:defRPr>
        </a:defPPr>
      </a:lstStyle>
    </a:spDef>
    <a:lnDef>
      <a:spPr bwMode="auto">
        <a:xfrm>
          <a:off x="0" y="0"/>
          <a:ext cx="1" cy="1"/>
        </a:xfrm>
        <a:custGeom>
          <a:avLst/>
          <a:gdLst/>
          <a:ahLst/>
          <a:cxnLst/>
          <a:rect l="0" t="0" r="0" b="0"/>
          <a:pathLst/>
        </a:custGeom>
        <a:solidFill>
          <a:schemeClr val="bg1"/>
        </a:solidFill>
        <a:ln w="9525" cap="flat" cmpd="sng" algn="ctr">
          <a:solidFill>
            <a:schemeClr val="bg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bg1"/>
            </a:solidFill>
            <a:effectLst/>
            <a:latin typeface="Arial" charset="0"/>
          </a:defRPr>
        </a:defPPr>
      </a:lstStyle>
    </a:lnDef>
  </a:objectDefaults>
  <a:extraClrSchemeLst>
    <a:extraClrScheme>
      <a:clrScheme name="newboardtemplate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newboardtemplate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newboardtemplate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newboardtemplate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newboardtemplate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newboardtemplate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newboardtemplate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3_Office Theme">
  <a:themeElements>
    <a:clrScheme name="Custom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Access Board Theme">
  <a:themeElements>
    <a:clrScheme name="Access-Board">
      <a:dk1>
        <a:sysClr val="windowText" lastClr="000000"/>
      </a:dk1>
      <a:lt1>
        <a:sysClr val="window" lastClr="FFFFFF"/>
      </a:lt1>
      <a:dk2>
        <a:srgbClr val="44546A"/>
      </a:dk2>
      <a:lt2>
        <a:srgbClr val="E7E6E6"/>
      </a:lt2>
      <a:accent1>
        <a:srgbClr val="4472C4"/>
      </a:accent1>
      <a:accent2>
        <a:srgbClr val="C00000"/>
      </a:accent2>
      <a:accent3>
        <a:srgbClr val="A5A5A5"/>
      </a:accent3>
      <a:accent4>
        <a:srgbClr val="8A0000"/>
      </a:accent4>
      <a:accent5>
        <a:srgbClr val="5B9BD5"/>
      </a:accent5>
      <a:accent6>
        <a:srgbClr val="C2DFFD"/>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lIns="91440" tIns="45720" rIns="91440" bIns="45720" rtlCol="0">
        <a:normAutofit/>
      </a:bodyPr>
      <a:lstStyle>
        <a:defPPr marL="0" marR="0" indent="0" algn="ctr" defTabSz="914400" rtl="0" eaLnBrk="1" fontAlgn="auto" latinLnBrk="0" hangingPunct="1">
          <a:lnSpc>
            <a:spcPct val="100000"/>
          </a:lnSpc>
          <a:spcBef>
            <a:spcPct val="20000"/>
          </a:spcBef>
          <a:spcAft>
            <a:spcPts val="0"/>
          </a:spcAft>
          <a:buClrTx/>
          <a:buSzTx/>
          <a:buFont typeface="Arial" pitchFamily="34" charset="0"/>
          <a:buNone/>
          <a:tabLst/>
          <a:defRPr dirty="0"/>
        </a:defPPr>
      </a:lstStyle>
    </a:txDef>
  </a:objectDefaults>
  <a:extraClrSchemeLst/>
  <a:extLst>
    <a:ext uri="{05A4C25C-085E-4340-85A3-A5531E510DB2}">
      <thm15:themeFamily xmlns:thm15="http://schemas.microsoft.com/office/thememl/2012/main" name="Access Board Theme" id="{98CDFA48-654F-44D1-91F0-A2251181FAB3}" vid="{CAC58A00-E088-45FE-87AA-621CADB41E27}"/>
    </a:ext>
  </a:extLst>
</a:theme>
</file>

<file path=ppt/theme/theme8.xml><?xml version="1.0" encoding="utf-8"?>
<a:theme xmlns:a="http://schemas.openxmlformats.org/drawingml/2006/main" name="1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6_Office Theme">
  <a:themeElements>
    <a:clrScheme name="Custom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1778</TotalTime>
  <Words>2456</Words>
  <Application>Microsoft Office PowerPoint</Application>
  <PresentationFormat>Widescreen</PresentationFormat>
  <Paragraphs>417</Paragraphs>
  <Slides>70</Slides>
  <Notes>13</Notes>
  <HiddenSlides>0</HiddenSlides>
  <MMClips>0</MMClips>
  <ScaleCrop>false</ScaleCrop>
  <HeadingPairs>
    <vt:vector size="6" baseType="variant">
      <vt:variant>
        <vt:lpstr>Fonts Used</vt:lpstr>
      </vt:variant>
      <vt:variant>
        <vt:i4>5</vt:i4>
      </vt:variant>
      <vt:variant>
        <vt:lpstr>Theme</vt:lpstr>
      </vt:variant>
      <vt:variant>
        <vt:i4>12</vt:i4>
      </vt:variant>
      <vt:variant>
        <vt:lpstr>Slide Titles</vt:lpstr>
      </vt:variant>
      <vt:variant>
        <vt:i4>70</vt:i4>
      </vt:variant>
    </vt:vector>
  </HeadingPairs>
  <TitlesOfParts>
    <vt:vector size="87" baseType="lpstr">
      <vt:lpstr>Arial</vt:lpstr>
      <vt:lpstr>Arial Black</vt:lpstr>
      <vt:lpstr>Calibri</vt:lpstr>
      <vt:lpstr>Calibri Light</vt:lpstr>
      <vt:lpstr>Verdana</vt:lpstr>
      <vt:lpstr>1_Office Theme</vt:lpstr>
      <vt:lpstr>2_Office Theme</vt:lpstr>
      <vt:lpstr>1_Office Theme</vt:lpstr>
      <vt:lpstr>16_Office Theme</vt:lpstr>
      <vt:lpstr>10_Office Theme</vt:lpstr>
      <vt:lpstr>3_Office Theme</vt:lpstr>
      <vt:lpstr>Access Board Theme</vt:lpstr>
      <vt:lpstr>13_Office Theme</vt:lpstr>
      <vt:lpstr>6_Office Theme</vt:lpstr>
      <vt:lpstr>4_Office Theme</vt:lpstr>
      <vt:lpstr>17_Office Theme</vt:lpstr>
      <vt:lpstr>newboardtemplate3</vt:lpstr>
      <vt:lpstr>Agenda</vt:lpstr>
      <vt:lpstr> Medical Care and Long-Term Care Facilities  §223 &amp; §805  </vt:lpstr>
      <vt:lpstr>Covered Facilities</vt:lpstr>
      <vt:lpstr>Covered Facilities cont’d</vt:lpstr>
      <vt:lpstr> Patient Sleeping Rooms </vt:lpstr>
      <vt:lpstr>Patient Sleeping Rooms </vt:lpstr>
      <vt:lpstr>Patient Sleeping Room Dispersion </vt:lpstr>
      <vt:lpstr>Patient Sleeping Rooms Alterations and Additions</vt:lpstr>
      <vt:lpstr>Long Term Care Facilities</vt:lpstr>
      <vt:lpstr>Doors – Latch Side Clearance</vt:lpstr>
      <vt:lpstr>Doors – §404.2.4 Exception </vt:lpstr>
      <vt:lpstr>Turning Space (§805.2) </vt:lpstr>
      <vt:lpstr>Clear or Ground Floor Space (§805.3) </vt:lpstr>
      <vt:lpstr>Patient Sleeping Rooms  Toilet and Bathing</vt:lpstr>
      <vt:lpstr>Toilet &amp; Bathing Facilities (§213)  </vt:lpstr>
      <vt:lpstr>ANSI A117 Working Groups </vt:lpstr>
      <vt:lpstr> Communication Features </vt:lpstr>
      <vt:lpstr>TTY’s  </vt:lpstr>
      <vt:lpstr>Fire Alarms Systems §702.1 General - NFPA 72 </vt:lpstr>
      <vt:lpstr>Fire Alarms Systems §702.1 - Medical Facilities</vt:lpstr>
      <vt:lpstr> Parking and Passenger Loading Zones </vt:lpstr>
      <vt:lpstr>New Construction</vt:lpstr>
      <vt:lpstr>Accessible Parking Scoping</vt:lpstr>
      <vt:lpstr>Accessible Parking Scoping</vt:lpstr>
      <vt:lpstr>Accessible Parking </vt:lpstr>
      <vt:lpstr>Accessible Parking Scoping</vt:lpstr>
      <vt:lpstr>Accessible Parking </vt:lpstr>
      <vt:lpstr>Loading Zone Access Aisle</vt:lpstr>
      <vt:lpstr>Passenger Loading at Entrance (§209.3) </vt:lpstr>
      <vt:lpstr>Loading Zone Vertical Clearance</vt:lpstr>
      <vt:lpstr>Parking Space Signs</vt:lpstr>
      <vt:lpstr>Parking Meters and Pay Stations</vt:lpstr>
      <vt:lpstr>Electric Vehicle Charging Stations  </vt:lpstr>
      <vt:lpstr> Accessible Routes </vt:lpstr>
      <vt:lpstr>Accessible Routes (§206)</vt:lpstr>
      <vt:lpstr>Accessible Routes</vt:lpstr>
      <vt:lpstr>Handrails along Routes (403.6)</vt:lpstr>
      <vt:lpstr>Route Location (§206.3)</vt:lpstr>
      <vt:lpstr>Vertical Access</vt:lpstr>
      <vt:lpstr>Multi-Story Facilities (§206.2.3)</vt:lpstr>
      <vt:lpstr>Exceptions (§206.2.3) </vt:lpstr>
      <vt:lpstr>Exceptions</vt:lpstr>
      <vt:lpstr>Protruding Objects</vt:lpstr>
      <vt:lpstr>Signs (§216)</vt:lpstr>
      <vt:lpstr>Tactile Signs </vt:lpstr>
      <vt:lpstr>Signs (216)</vt:lpstr>
      <vt:lpstr> Employee Work Areas </vt:lpstr>
      <vt:lpstr> Employee Work Area (§106.5) </vt:lpstr>
      <vt:lpstr>Employee Work Areas</vt:lpstr>
      <vt:lpstr> Service Counters </vt:lpstr>
      <vt:lpstr>Minimum Number &amp; Dispersion (§227.3)</vt:lpstr>
      <vt:lpstr>Check-In Counter</vt:lpstr>
      <vt:lpstr>Service Counters</vt:lpstr>
      <vt:lpstr> Public and Common Use Areas </vt:lpstr>
      <vt:lpstr>Example: Medical Care Suite</vt:lpstr>
      <vt:lpstr>Common Use Spaces - Living </vt:lpstr>
      <vt:lpstr>Dining &amp; Work Surfaces (§226) </vt:lpstr>
      <vt:lpstr>Tray Slides</vt:lpstr>
      <vt:lpstr>Recreation/Rehabilitation  Facilities</vt:lpstr>
      <vt:lpstr>Children’s Toilets</vt:lpstr>
      <vt:lpstr> Medical Diagnostic Equipment (MDE) </vt:lpstr>
      <vt:lpstr>Rehabilitation Act §510</vt:lpstr>
      <vt:lpstr>Rehabilitation Act §510</vt:lpstr>
      <vt:lpstr>MDE - Examples </vt:lpstr>
      <vt:lpstr>Patient Positions the Equipment Supports </vt:lpstr>
      <vt:lpstr>DOJ Guidance is Available </vt:lpstr>
      <vt:lpstr>67</vt:lpstr>
      <vt:lpstr>Technical Guides to the Standards</vt:lpstr>
      <vt:lpstr>Questions ?</vt:lpstr>
      <vt:lpstr> U.S. Access Board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Using The ADA and ABA Standards Series:</dc:title>
  <dc:creator>Bobby Stinnette</dc:creator>
  <cp:lastModifiedBy>Gabriel Navarrette</cp:lastModifiedBy>
  <cp:revision>28</cp:revision>
  <dcterms:created xsi:type="dcterms:W3CDTF">2021-01-06T13:12:29Z</dcterms:created>
  <dcterms:modified xsi:type="dcterms:W3CDTF">2021-01-27T22:51:34Z</dcterms:modified>
</cp:coreProperties>
</file>